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8" r:id="rId2"/>
    <p:sldId id="259" r:id="rId3"/>
    <p:sldId id="261" r:id="rId4"/>
    <p:sldId id="282" r:id="rId5"/>
    <p:sldId id="263" r:id="rId6"/>
    <p:sldId id="280" r:id="rId7"/>
    <p:sldId id="265" r:id="rId8"/>
    <p:sldId id="264" r:id="rId9"/>
    <p:sldId id="268" r:id="rId10"/>
    <p:sldId id="269" r:id="rId11"/>
    <p:sldId id="270" r:id="rId12"/>
    <p:sldId id="274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12" Type="http://schemas.openxmlformats.org/officeDocument/2006/relationships/image" Target="../media/image16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1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12" Type="http://schemas.openxmlformats.org/officeDocument/2006/relationships/image" Target="../media/image30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11" Type="http://schemas.openxmlformats.org/officeDocument/2006/relationships/image" Target="../media/image29.wmf"/><Relationship Id="rId5" Type="http://schemas.openxmlformats.org/officeDocument/2006/relationships/image" Target="../media/image23.wmf"/><Relationship Id="rId10" Type="http://schemas.openxmlformats.org/officeDocument/2006/relationships/image" Target="../media/image28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image" Target="../media/image53.wmf"/><Relationship Id="rId18" Type="http://schemas.openxmlformats.org/officeDocument/2006/relationships/image" Target="../media/image58.wmf"/><Relationship Id="rId3" Type="http://schemas.openxmlformats.org/officeDocument/2006/relationships/image" Target="../media/image43.wmf"/><Relationship Id="rId21" Type="http://schemas.openxmlformats.org/officeDocument/2006/relationships/image" Target="../media/image61.wmf"/><Relationship Id="rId7" Type="http://schemas.openxmlformats.org/officeDocument/2006/relationships/image" Target="../media/image47.wmf"/><Relationship Id="rId12" Type="http://schemas.openxmlformats.org/officeDocument/2006/relationships/image" Target="../media/image52.wmf"/><Relationship Id="rId17" Type="http://schemas.openxmlformats.org/officeDocument/2006/relationships/image" Target="../media/image57.wmf"/><Relationship Id="rId2" Type="http://schemas.openxmlformats.org/officeDocument/2006/relationships/image" Target="../media/image42.wmf"/><Relationship Id="rId16" Type="http://schemas.openxmlformats.org/officeDocument/2006/relationships/image" Target="../media/image56.wmf"/><Relationship Id="rId20" Type="http://schemas.openxmlformats.org/officeDocument/2006/relationships/image" Target="../media/image60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11" Type="http://schemas.openxmlformats.org/officeDocument/2006/relationships/image" Target="../media/image51.wmf"/><Relationship Id="rId5" Type="http://schemas.openxmlformats.org/officeDocument/2006/relationships/image" Target="../media/image45.wmf"/><Relationship Id="rId15" Type="http://schemas.openxmlformats.org/officeDocument/2006/relationships/image" Target="../media/image55.wmf"/><Relationship Id="rId10" Type="http://schemas.openxmlformats.org/officeDocument/2006/relationships/image" Target="../media/image50.wmf"/><Relationship Id="rId19" Type="http://schemas.openxmlformats.org/officeDocument/2006/relationships/image" Target="../media/image59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Relationship Id="rId14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1BC1F-7CC1-4E42-9774-6C8668D9757C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A3AFB-127E-4BD3-9CE4-DD85F64CE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14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7A0EA6-D962-4E62-BB86-5EA9F6A0EE77}" type="slidenum">
              <a:rPr lang="en-US"/>
              <a:pPr/>
              <a:t>10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1D24-7948-4B92-86E6-FA0F9125733E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94ED-FB65-41A6-A515-67CCD83DE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1D24-7948-4B92-86E6-FA0F9125733E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94ED-FB65-41A6-A515-67CCD83DE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1D24-7948-4B92-86E6-FA0F9125733E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94ED-FB65-41A6-A515-67CCD83DE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79C7A-2881-4492-9783-A84D2F660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3E586-A850-4558-96BB-243F9754C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5CFDF-5414-4A31-A8A5-A8BC8F2FA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1D24-7948-4B92-86E6-FA0F9125733E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94ED-FB65-41A6-A515-67CCD83DE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1D24-7948-4B92-86E6-FA0F9125733E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94ED-FB65-41A6-A515-67CCD83DE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1D24-7948-4B92-86E6-FA0F9125733E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94ED-FB65-41A6-A515-67CCD83DE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1D24-7948-4B92-86E6-FA0F9125733E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94ED-FB65-41A6-A515-67CCD83DE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1D24-7948-4B92-86E6-FA0F9125733E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94ED-FB65-41A6-A515-67CCD83DE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1D24-7948-4B92-86E6-FA0F9125733E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94ED-FB65-41A6-A515-67CCD83DE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1D24-7948-4B92-86E6-FA0F9125733E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94ED-FB65-41A6-A515-67CCD83DE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1D24-7948-4B92-86E6-FA0F9125733E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94ED-FB65-41A6-A515-67CCD83DE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81D24-7948-4B92-86E6-FA0F9125733E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594ED-FB65-41A6-A515-67CCD83DE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wmf"/><Relationship Id="rId18" Type="http://schemas.openxmlformats.org/officeDocument/2006/relationships/oleObject" Target="../embeddings/oleObject43.bin"/><Relationship Id="rId26" Type="http://schemas.openxmlformats.org/officeDocument/2006/relationships/oleObject" Target="../embeddings/oleObject47.bin"/><Relationship Id="rId39" Type="http://schemas.openxmlformats.org/officeDocument/2006/relationships/oleObject" Target="../embeddings/oleObject54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49.wmf"/><Relationship Id="rId34" Type="http://schemas.openxmlformats.org/officeDocument/2006/relationships/oleObject" Target="../embeddings/oleObject51.bin"/><Relationship Id="rId42" Type="http://schemas.openxmlformats.org/officeDocument/2006/relationships/image" Target="../media/image59.wmf"/><Relationship Id="rId47" Type="http://schemas.openxmlformats.org/officeDocument/2006/relationships/oleObject" Target="../embeddings/oleObject59.bin"/><Relationship Id="rId50" Type="http://schemas.openxmlformats.org/officeDocument/2006/relationships/oleObject" Target="../embeddings/oleObject61.bin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47.wmf"/><Relationship Id="rId25" Type="http://schemas.openxmlformats.org/officeDocument/2006/relationships/image" Target="../media/image51.wmf"/><Relationship Id="rId33" Type="http://schemas.openxmlformats.org/officeDocument/2006/relationships/image" Target="../media/image55.wmf"/><Relationship Id="rId38" Type="http://schemas.openxmlformats.org/officeDocument/2006/relationships/oleObject" Target="../embeddings/oleObject53.bin"/><Relationship Id="rId46" Type="http://schemas.openxmlformats.org/officeDocument/2006/relationships/oleObject" Target="../embeddings/oleObject58.bin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42.bin"/><Relationship Id="rId20" Type="http://schemas.openxmlformats.org/officeDocument/2006/relationships/oleObject" Target="../embeddings/oleObject44.bin"/><Relationship Id="rId29" Type="http://schemas.openxmlformats.org/officeDocument/2006/relationships/image" Target="../media/image53.wmf"/><Relationship Id="rId41" Type="http://schemas.openxmlformats.org/officeDocument/2006/relationships/oleObject" Target="../embeddings/oleObject55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44.wmf"/><Relationship Id="rId24" Type="http://schemas.openxmlformats.org/officeDocument/2006/relationships/oleObject" Target="../embeddings/oleObject46.bin"/><Relationship Id="rId32" Type="http://schemas.openxmlformats.org/officeDocument/2006/relationships/oleObject" Target="../embeddings/oleObject50.bin"/><Relationship Id="rId37" Type="http://schemas.openxmlformats.org/officeDocument/2006/relationships/image" Target="../media/image57.wmf"/><Relationship Id="rId40" Type="http://schemas.openxmlformats.org/officeDocument/2006/relationships/image" Target="../media/image58.wmf"/><Relationship Id="rId45" Type="http://schemas.openxmlformats.org/officeDocument/2006/relationships/oleObject" Target="../embeddings/oleObject57.bin"/><Relationship Id="rId5" Type="http://schemas.openxmlformats.org/officeDocument/2006/relationships/image" Target="../media/image41.wmf"/><Relationship Id="rId15" Type="http://schemas.openxmlformats.org/officeDocument/2006/relationships/image" Target="../media/image46.wmf"/><Relationship Id="rId23" Type="http://schemas.openxmlformats.org/officeDocument/2006/relationships/image" Target="../media/image50.wmf"/><Relationship Id="rId28" Type="http://schemas.openxmlformats.org/officeDocument/2006/relationships/oleObject" Target="../embeddings/oleObject48.bin"/><Relationship Id="rId36" Type="http://schemas.openxmlformats.org/officeDocument/2006/relationships/oleObject" Target="../embeddings/oleObject52.bin"/><Relationship Id="rId49" Type="http://schemas.openxmlformats.org/officeDocument/2006/relationships/image" Target="../media/image61.wmf"/><Relationship Id="rId10" Type="http://schemas.openxmlformats.org/officeDocument/2006/relationships/oleObject" Target="../embeddings/oleObject39.bin"/><Relationship Id="rId19" Type="http://schemas.openxmlformats.org/officeDocument/2006/relationships/image" Target="../media/image48.wmf"/><Relationship Id="rId31" Type="http://schemas.openxmlformats.org/officeDocument/2006/relationships/image" Target="../media/image54.wmf"/><Relationship Id="rId44" Type="http://schemas.openxmlformats.org/officeDocument/2006/relationships/image" Target="../media/image60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41.bin"/><Relationship Id="rId22" Type="http://schemas.openxmlformats.org/officeDocument/2006/relationships/oleObject" Target="../embeddings/oleObject45.bin"/><Relationship Id="rId27" Type="http://schemas.openxmlformats.org/officeDocument/2006/relationships/image" Target="../media/image52.wmf"/><Relationship Id="rId30" Type="http://schemas.openxmlformats.org/officeDocument/2006/relationships/oleObject" Target="../embeddings/oleObject49.bin"/><Relationship Id="rId35" Type="http://schemas.openxmlformats.org/officeDocument/2006/relationships/image" Target="../media/image56.wmf"/><Relationship Id="rId43" Type="http://schemas.openxmlformats.org/officeDocument/2006/relationships/oleObject" Target="../embeddings/oleObject56.bin"/><Relationship Id="rId48" Type="http://schemas.openxmlformats.org/officeDocument/2006/relationships/oleObject" Target="../embeddings/oleObject60.bin"/><Relationship Id="rId8" Type="http://schemas.openxmlformats.org/officeDocument/2006/relationships/oleObject" Target="../embeddings/oleObject3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6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2.wmf"/><Relationship Id="rId26" Type="http://schemas.openxmlformats.org/officeDocument/2006/relationships/image" Target="../media/image16.wmf"/><Relationship Id="rId3" Type="http://schemas.openxmlformats.org/officeDocument/2006/relationships/oleObject" Target="../embeddings/oleObject5.bin"/><Relationship Id="rId21" Type="http://schemas.openxmlformats.org/officeDocument/2006/relationships/oleObject" Target="../embeddings/oleObject14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12.bin"/><Relationship Id="rId25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1.wmf"/><Relationship Id="rId20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9.bin"/><Relationship Id="rId24" Type="http://schemas.openxmlformats.org/officeDocument/2006/relationships/image" Target="../media/image15.wmf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5.bin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5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0.wmf"/><Relationship Id="rId22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26.wmf"/><Relationship Id="rId26" Type="http://schemas.openxmlformats.org/officeDocument/2006/relationships/image" Target="../media/image30.wmf"/><Relationship Id="rId3" Type="http://schemas.openxmlformats.org/officeDocument/2006/relationships/oleObject" Target="../embeddings/oleObject19.bin"/><Relationship Id="rId21" Type="http://schemas.openxmlformats.org/officeDocument/2006/relationships/oleObject" Target="../embeddings/oleObject28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26.bin"/><Relationship Id="rId25" Type="http://schemas.openxmlformats.org/officeDocument/2006/relationships/oleObject" Target="../embeddings/oleObject30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23.bin"/><Relationship Id="rId24" Type="http://schemas.openxmlformats.org/officeDocument/2006/relationships/image" Target="../media/image29.wmf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23" Type="http://schemas.openxmlformats.org/officeDocument/2006/relationships/oleObject" Target="../embeddings/oleObject29.bin"/><Relationship Id="rId28" Type="http://schemas.openxmlformats.org/officeDocument/2006/relationships/image" Target="../media/image31.wmf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27.bin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4.wmf"/><Relationship Id="rId22" Type="http://schemas.openxmlformats.org/officeDocument/2006/relationships/image" Target="../media/image28.wmf"/><Relationship Id="rId27" Type="http://schemas.openxmlformats.org/officeDocument/2006/relationships/oleObject" Target="../embeddings/oleObject3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2.wmf"/><Relationship Id="rId9" Type="http://schemas.openxmlformats.org/officeDocument/2006/relationships/image" Target="../media/image3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2286000" y="76200"/>
            <a:ext cx="373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err="1">
                <a:solidFill>
                  <a:srgbClr val="FF6600"/>
                </a:solidFill>
                <a:latin typeface="Arial" pitchFamily="34" charset="0"/>
              </a:rPr>
              <a:t>Kiểm</a:t>
            </a:r>
            <a:r>
              <a:rPr lang="en-US" sz="3600" b="1" dirty="0">
                <a:solidFill>
                  <a:srgbClr val="FF6600"/>
                </a:solidFill>
                <a:latin typeface="Arial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Arial" pitchFamily="34" charset="0"/>
              </a:rPr>
              <a:t>tra</a:t>
            </a:r>
            <a:r>
              <a:rPr lang="en-US" sz="3600" b="1" dirty="0">
                <a:solidFill>
                  <a:srgbClr val="FF6600"/>
                </a:solidFill>
                <a:latin typeface="Arial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Arial" pitchFamily="34" charset="0"/>
              </a:rPr>
              <a:t>bài</a:t>
            </a:r>
            <a:r>
              <a:rPr lang="en-US" sz="3600" b="1" dirty="0">
                <a:solidFill>
                  <a:srgbClr val="FF6600"/>
                </a:solidFill>
                <a:latin typeface="Arial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Arial" pitchFamily="34" charset="0"/>
              </a:rPr>
              <a:t>cũ</a:t>
            </a:r>
            <a:endParaRPr lang="en-US" sz="3600" b="1" dirty="0">
              <a:solidFill>
                <a:srgbClr val="FF6600"/>
              </a:solidFill>
              <a:latin typeface="Arial" pitchFamily="34" charset="0"/>
            </a:endParaRPr>
          </a:p>
        </p:txBody>
      </p:sp>
      <p:graphicFrame>
        <p:nvGraphicFramePr>
          <p:cNvPr id="16" name="Object 39"/>
          <p:cNvGraphicFramePr>
            <a:graphicFrameLocks noChangeAspect="1"/>
          </p:cNvGraphicFramePr>
          <p:nvPr/>
        </p:nvGraphicFramePr>
        <p:xfrm>
          <a:off x="304800" y="151382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1382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42"/>
          <p:cNvSpPr txBox="1">
            <a:spLocks noChangeArrowheads="1"/>
          </p:cNvSpPr>
          <p:nvPr/>
        </p:nvSpPr>
        <p:spPr bwMode="auto">
          <a:xfrm flipV="1">
            <a:off x="762000" y="114300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.VnTime" pitchFamily="34" charset="0"/>
              </a:rPr>
              <a:t>? </a:t>
            </a:r>
            <a:r>
              <a:rPr lang="en-US" sz="2800" dirty="0" smtClean="0">
                <a:solidFill>
                  <a:srgbClr val="0000FF"/>
                </a:solidFill>
                <a:latin typeface=".VnTime" pitchFamily="34" charset="0"/>
              </a:rPr>
              <a:t>Nh¾c 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l¹i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quy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t¾c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nh©n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ph©n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sè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®·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häc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ë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TiÓu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.VnTime" pitchFamily="34" charset="0"/>
              </a:rPr>
              <a:t>häc</a:t>
            </a:r>
            <a:endParaRPr lang="en-US" sz="2800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8" name="Text Box 43"/>
          <p:cNvSpPr txBox="1">
            <a:spLocks noChangeArrowheads="1"/>
          </p:cNvSpPr>
          <p:nvPr/>
        </p:nvSpPr>
        <p:spPr bwMode="auto">
          <a:xfrm>
            <a:off x="714169" y="1879503"/>
            <a:ext cx="9525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.VnTime" pitchFamily="34" charset="0"/>
              </a:rPr>
              <a:t>TÝnh</a:t>
            </a:r>
            <a:r>
              <a:rPr lang="en-US" sz="2800" dirty="0" smtClean="0">
                <a:latin typeface=".VnTime" pitchFamily="34" charset="0"/>
              </a:rPr>
              <a:t>:</a:t>
            </a:r>
            <a:endParaRPr lang="en-US" sz="2800" dirty="0">
              <a:latin typeface=".VnTime" pitchFamily="34" charset="0"/>
            </a:endParaRPr>
          </a:p>
        </p:txBody>
      </p:sp>
      <p:graphicFrame>
        <p:nvGraphicFramePr>
          <p:cNvPr id="19" name="Object 47"/>
          <p:cNvGraphicFramePr>
            <a:graphicFrameLocks noChangeAspect="1"/>
          </p:cNvGraphicFramePr>
          <p:nvPr/>
        </p:nvGraphicFramePr>
        <p:xfrm>
          <a:off x="1828800" y="1590020"/>
          <a:ext cx="149066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Equation" r:id="rId5" imgW="444240" imgH="393480" progId="Equation.DSMT4">
                  <p:embed/>
                </p:oleObj>
              </mc:Choice>
              <mc:Fallback>
                <p:oleObj name="Equation" r:id="rId5" imgW="444240" imgH="393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590020"/>
                        <a:ext cx="1490662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9"/>
          <p:cNvGraphicFramePr>
            <a:graphicFrameLocks noChangeAspect="1"/>
          </p:cNvGraphicFramePr>
          <p:nvPr/>
        </p:nvGraphicFramePr>
        <p:xfrm>
          <a:off x="3276600" y="1666220"/>
          <a:ext cx="1401763" cy="1125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Equation" r:id="rId7" imgW="380880" imgH="393480" progId="Equation.DSMT4">
                  <p:embed/>
                </p:oleObj>
              </mc:Choice>
              <mc:Fallback>
                <p:oleObj name="Equation" r:id="rId7" imgW="380880" imgH="393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666220"/>
                        <a:ext cx="1401763" cy="11257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1"/>
          <p:cNvGraphicFramePr>
            <a:graphicFrameLocks noChangeAspect="1"/>
          </p:cNvGraphicFramePr>
          <p:nvPr/>
        </p:nvGraphicFramePr>
        <p:xfrm>
          <a:off x="4633452" y="1666220"/>
          <a:ext cx="836613" cy="1147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Equation" r:id="rId9" imgW="215640" imgH="393480" progId="Equation.DSMT4">
                  <p:embed/>
                </p:oleObj>
              </mc:Choice>
              <mc:Fallback>
                <p:oleObj name="Equation" r:id="rId9" imgW="215640" imgH="3934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3452" y="1666220"/>
                        <a:ext cx="836613" cy="11479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3" name="WordArt 2"/>
          <p:cNvSpPr>
            <a:spLocks noChangeArrowheads="1" noChangeShapeType="1" noTextEdit="1"/>
          </p:cNvSpPr>
          <p:nvPr/>
        </p:nvSpPr>
        <p:spPr bwMode="auto">
          <a:xfrm>
            <a:off x="2324100" y="76200"/>
            <a:ext cx="4572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VogueH"/>
              </a:rPr>
              <a:t>Trß</a:t>
            </a:r>
            <a:r>
              <a:rPr lang="en-US" sz="3600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VogueH"/>
              </a:rPr>
              <a:t> </a:t>
            </a:r>
            <a:r>
              <a:rPr lang="en-US" sz="3600" b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VogueH"/>
              </a:rPr>
              <a:t>ch¬i</a:t>
            </a:r>
            <a:r>
              <a:rPr lang="en-US" sz="3600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VogueH"/>
              </a:rPr>
              <a:t> "« </a:t>
            </a:r>
            <a:r>
              <a:rPr lang="en-US" sz="3600" b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VogueH"/>
              </a:rPr>
              <a:t>ch</a:t>
            </a:r>
            <a:r>
              <a:rPr lang="en-US" sz="3600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VogueH"/>
              </a:rPr>
              <a:t>÷ BÝ MËT"</a:t>
            </a:r>
          </a:p>
        </p:txBody>
      </p:sp>
      <p:graphicFrame>
        <p:nvGraphicFramePr>
          <p:cNvPr id="254979" name="Object 3"/>
          <p:cNvGraphicFramePr>
            <a:graphicFrameLocks noChangeAspect="1"/>
          </p:cNvGraphicFramePr>
          <p:nvPr/>
        </p:nvGraphicFramePr>
        <p:xfrm>
          <a:off x="3935413" y="3609975"/>
          <a:ext cx="4841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0" name="Equation" r:id="rId4" imgW="304560" imgH="393480" progId="Equation.DSMT4">
                  <p:embed/>
                </p:oleObj>
              </mc:Choice>
              <mc:Fallback>
                <p:oleObj name="Equation" r:id="rId4" imgW="30456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413" y="3609975"/>
                        <a:ext cx="48418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980" name="Text Box 4"/>
          <p:cNvSpPr txBox="1">
            <a:spLocks noChangeArrowheads="1"/>
          </p:cNvSpPr>
          <p:nvPr/>
        </p:nvSpPr>
        <p:spPr bwMode="auto">
          <a:xfrm>
            <a:off x="152400" y="2713038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6175" name="Text Box 5"/>
          <p:cNvSpPr txBox="1">
            <a:spLocks noChangeArrowheads="1"/>
          </p:cNvSpPr>
          <p:nvPr/>
        </p:nvSpPr>
        <p:spPr bwMode="auto">
          <a:xfrm>
            <a:off x="1524000" y="28194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.VnTime" pitchFamily="34" charset="0"/>
            </a:endParaRPr>
          </a:p>
        </p:txBody>
      </p:sp>
      <p:graphicFrame>
        <p:nvGraphicFramePr>
          <p:cNvPr id="6147" name="Object 6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685800" y="2584450"/>
          <a:ext cx="9906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1" name="Equation" r:id="rId6" imgW="507960" imgH="393480" progId="Equation.DSMT4">
                  <p:embed/>
                </p:oleObj>
              </mc:Choice>
              <mc:Fallback>
                <p:oleObj name="Equation" r:id="rId6" imgW="50796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84450"/>
                        <a:ext cx="990600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31825" y="3606800"/>
          <a:ext cx="113982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2" name="Equation" r:id="rId8" imgW="609480" imgH="393480" progId="Equation.DSMT4">
                  <p:embed/>
                </p:oleObj>
              </mc:Choice>
              <mc:Fallback>
                <p:oleObj name="Equation" r:id="rId8" imgW="60948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" y="3606800"/>
                        <a:ext cx="113982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8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214938" y="2566988"/>
          <a:ext cx="1046162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3" name="Equation" r:id="rId10" imgW="583920" imgH="393480" progId="Equation.DSMT4">
                  <p:embed/>
                </p:oleObj>
              </mc:Choice>
              <mc:Fallback>
                <p:oleObj name="Equation" r:id="rId10" imgW="58392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38" y="2566988"/>
                        <a:ext cx="1046162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985" name="Text Box 9"/>
          <p:cNvSpPr txBox="1">
            <a:spLocks noChangeArrowheads="1"/>
          </p:cNvSpPr>
          <p:nvPr/>
        </p:nvSpPr>
        <p:spPr bwMode="auto">
          <a:xfrm>
            <a:off x="2209800" y="2743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V</a:t>
            </a:r>
          </a:p>
        </p:txBody>
      </p:sp>
      <p:sp>
        <p:nvSpPr>
          <p:cNvPr id="254986" name="Text Box 10"/>
          <p:cNvSpPr txBox="1">
            <a:spLocks noChangeArrowheads="1"/>
          </p:cNvSpPr>
          <p:nvPr/>
        </p:nvSpPr>
        <p:spPr bwMode="auto">
          <a:xfrm>
            <a:off x="4724400" y="2743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254987" name="Text Box 11"/>
          <p:cNvSpPr txBox="1">
            <a:spLocks noChangeArrowheads="1"/>
          </p:cNvSpPr>
          <p:nvPr/>
        </p:nvSpPr>
        <p:spPr bwMode="auto">
          <a:xfrm>
            <a:off x="6962775" y="2743200"/>
            <a:ext cx="352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I</a:t>
            </a:r>
          </a:p>
        </p:txBody>
      </p:sp>
      <p:sp>
        <p:nvSpPr>
          <p:cNvPr id="254988" name="Text Box 12"/>
          <p:cNvSpPr txBox="1">
            <a:spLocks noChangeArrowheads="1"/>
          </p:cNvSpPr>
          <p:nvPr/>
        </p:nvSpPr>
        <p:spPr bwMode="auto">
          <a:xfrm>
            <a:off x="152400" y="37338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G</a:t>
            </a:r>
          </a:p>
        </p:txBody>
      </p:sp>
      <p:graphicFrame>
        <p:nvGraphicFramePr>
          <p:cNvPr id="6150" name="Object 13"/>
          <p:cNvGraphicFramePr>
            <a:graphicFrameLocks noChangeAspect="1"/>
          </p:cNvGraphicFramePr>
          <p:nvPr/>
        </p:nvGraphicFramePr>
        <p:xfrm>
          <a:off x="2667000" y="2605088"/>
          <a:ext cx="12684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4" name="Equation" r:id="rId12" imgW="660240" imgH="393480" progId="Equation.DSMT4">
                  <p:embed/>
                </p:oleObj>
              </mc:Choice>
              <mc:Fallback>
                <p:oleObj name="Equation" r:id="rId12" imgW="660240" imgH="393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605088"/>
                        <a:ext cx="126841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990" name="Text Box 14"/>
          <p:cNvSpPr txBox="1">
            <a:spLocks noChangeArrowheads="1"/>
          </p:cNvSpPr>
          <p:nvPr/>
        </p:nvSpPr>
        <p:spPr bwMode="auto">
          <a:xfrm>
            <a:off x="2362200" y="36957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O</a:t>
            </a:r>
          </a:p>
        </p:txBody>
      </p:sp>
      <p:graphicFrame>
        <p:nvGraphicFramePr>
          <p:cNvPr id="6151" name="Object 15"/>
          <p:cNvGraphicFramePr>
            <a:graphicFrameLocks noChangeAspect="1"/>
          </p:cNvGraphicFramePr>
          <p:nvPr/>
        </p:nvGraphicFramePr>
        <p:xfrm>
          <a:off x="5229225" y="3581400"/>
          <a:ext cx="1074738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5" name="Equation" r:id="rId14" imgW="583920" imgH="393480" progId="Equation.DSMT4">
                  <p:embed/>
                </p:oleObj>
              </mc:Choice>
              <mc:Fallback>
                <p:oleObj name="Equation" r:id="rId14" imgW="583920" imgH="393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225" y="3581400"/>
                        <a:ext cx="1074738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992" name="Text Box 16"/>
          <p:cNvSpPr txBox="1">
            <a:spLocks noChangeArrowheads="1"/>
          </p:cNvSpPr>
          <p:nvPr/>
        </p:nvSpPr>
        <p:spPr bwMode="auto">
          <a:xfrm>
            <a:off x="4800600" y="372903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H</a:t>
            </a:r>
          </a:p>
        </p:txBody>
      </p:sp>
      <p:graphicFrame>
        <p:nvGraphicFramePr>
          <p:cNvPr id="6152" name="Object 17"/>
          <p:cNvGraphicFramePr>
            <a:graphicFrameLocks noChangeAspect="1"/>
          </p:cNvGraphicFramePr>
          <p:nvPr/>
        </p:nvGraphicFramePr>
        <p:xfrm>
          <a:off x="2819400" y="3581400"/>
          <a:ext cx="1066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6" name="Equation" r:id="rId16" imgW="647640" imgH="393480" progId="Equation.DSMT4">
                  <p:embed/>
                </p:oleObj>
              </mc:Choice>
              <mc:Fallback>
                <p:oleObj name="Equation" r:id="rId16" imgW="647640" imgH="393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581400"/>
                        <a:ext cx="1066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994" name="Text Box 18"/>
          <p:cNvSpPr txBox="1">
            <a:spLocks noChangeArrowheads="1"/>
          </p:cNvSpPr>
          <p:nvPr/>
        </p:nvSpPr>
        <p:spPr bwMode="auto">
          <a:xfrm>
            <a:off x="7010400" y="3719513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L</a:t>
            </a:r>
          </a:p>
        </p:txBody>
      </p:sp>
      <p:graphicFrame>
        <p:nvGraphicFramePr>
          <p:cNvPr id="6153" name="Object 19"/>
          <p:cNvGraphicFramePr>
            <a:graphicFrameLocks noChangeAspect="1"/>
          </p:cNvGraphicFramePr>
          <p:nvPr/>
        </p:nvGraphicFramePr>
        <p:xfrm>
          <a:off x="7391400" y="3624263"/>
          <a:ext cx="11430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7" name="Equation" r:id="rId18" imgW="596880" imgH="393480" progId="Equation.DSMT4">
                  <p:embed/>
                </p:oleObj>
              </mc:Choice>
              <mc:Fallback>
                <p:oleObj name="Equation" r:id="rId18" imgW="596880" imgH="3934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624263"/>
                        <a:ext cx="114300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96" name="Object 20"/>
          <p:cNvGraphicFramePr>
            <a:graphicFrameLocks noChangeAspect="1"/>
          </p:cNvGraphicFramePr>
          <p:nvPr/>
        </p:nvGraphicFramePr>
        <p:xfrm>
          <a:off x="1724025" y="3573463"/>
          <a:ext cx="4095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8" name="Equation" r:id="rId20" imgW="152280" imgH="393480" progId="Equation.DSMT4">
                  <p:embed/>
                </p:oleObj>
              </mc:Choice>
              <mc:Fallback>
                <p:oleObj name="Equation" r:id="rId20" imgW="152280" imgH="393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025" y="3573463"/>
                        <a:ext cx="40957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97" name="Object 21"/>
          <p:cNvGraphicFramePr>
            <a:graphicFrameLocks noChangeAspect="1"/>
          </p:cNvGraphicFramePr>
          <p:nvPr/>
        </p:nvGraphicFramePr>
        <p:xfrm>
          <a:off x="1666875" y="2586038"/>
          <a:ext cx="444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9" name="Equation" r:id="rId22" imgW="215640" imgH="393480" progId="Equation.DSMT4">
                  <p:embed/>
                </p:oleObj>
              </mc:Choice>
              <mc:Fallback>
                <p:oleObj name="Equation" r:id="rId22" imgW="215640" imgH="3934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75" y="2586038"/>
                        <a:ext cx="4445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98" name="Object 22"/>
          <p:cNvGraphicFramePr>
            <a:graphicFrameLocks noChangeAspect="1"/>
          </p:cNvGraphicFramePr>
          <p:nvPr/>
        </p:nvGraphicFramePr>
        <p:xfrm>
          <a:off x="6289675" y="2597150"/>
          <a:ext cx="419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0" name="Equation" r:id="rId24" imgW="304560" imgH="393480" progId="Equation.DSMT4">
                  <p:embed/>
                </p:oleObj>
              </mc:Choice>
              <mc:Fallback>
                <p:oleObj name="Equation" r:id="rId24" imgW="304560" imgH="3934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9675" y="2597150"/>
                        <a:ext cx="4191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23"/>
          <p:cNvGraphicFramePr>
            <a:graphicFrameLocks noChangeAspect="1"/>
          </p:cNvGraphicFramePr>
          <p:nvPr/>
        </p:nvGraphicFramePr>
        <p:xfrm>
          <a:off x="7319963" y="2633663"/>
          <a:ext cx="106203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1" name="Equation" r:id="rId26" imgW="596880" imgH="393480" progId="Equation.DSMT4">
                  <p:embed/>
                </p:oleObj>
              </mc:Choice>
              <mc:Fallback>
                <p:oleObj name="Equation" r:id="rId26" imgW="596880" imgH="39348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9963" y="2633663"/>
                        <a:ext cx="106203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5000" name="Object 24"/>
          <p:cNvGraphicFramePr>
            <a:graphicFrameLocks noChangeAspect="1"/>
          </p:cNvGraphicFramePr>
          <p:nvPr/>
        </p:nvGraphicFramePr>
        <p:xfrm>
          <a:off x="8372475" y="2562225"/>
          <a:ext cx="5143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2" name="Equation" r:id="rId28" imgW="228600" imgH="393480" progId="Equation.DSMT4">
                  <p:embed/>
                </p:oleObj>
              </mc:Choice>
              <mc:Fallback>
                <p:oleObj name="Equation" r:id="rId28" imgW="228600" imgH="3934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2475" y="2562225"/>
                        <a:ext cx="5143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5001" name="Object 25"/>
          <p:cNvGraphicFramePr>
            <a:graphicFrameLocks noChangeAspect="1"/>
          </p:cNvGraphicFramePr>
          <p:nvPr/>
        </p:nvGraphicFramePr>
        <p:xfrm>
          <a:off x="3938588" y="2562225"/>
          <a:ext cx="525462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3" name="Equation" r:id="rId30" imgW="228600" imgH="393480" progId="Equation.DSMT4">
                  <p:embed/>
                </p:oleObj>
              </mc:Choice>
              <mc:Fallback>
                <p:oleObj name="Equation" r:id="rId30" imgW="228600" imgH="39348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8588" y="2562225"/>
                        <a:ext cx="525462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5002" name="Object 26"/>
          <p:cNvGraphicFramePr>
            <a:graphicFrameLocks noChangeAspect="1"/>
          </p:cNvGraphicFramePr>
          <p:nvPr/>
        </p:nvGraphicFramePr>
        <p:xfrm>
          <a:off x="6334125" y="3595688"/>
          <a:ext cx="4476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4" name="Equation" r:id="rId32" imgW="228600" imgH="393480" progId="Equation.DSMT4">
                  <p:embed/>
                </p:oleObj>
              </mc:Choice>
              <mc:Fallback>
                <p:oleObj name="Equation" r:id="rId32" imgW="228600" imgH="3934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25" y="3595688"/>
                        <a:ext cx="44767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5003" name="Object 27"/>
          <p:cNvGraphicFramePr>
            <a:graphicFrameLocks noChangeAspect="1"/>
          </p:cNvGraphicFramePr>
          <p:nvPr/>
        </p:nvGraphicFramePr>
        <p:xfrm>
          <a:off x="8507413" y="3590925"/>
          <a:ext cx="4984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5" name="Equation" r:id="rId34" imgW="152280" imgH="393480" progId="Equation.DSMT4">
                  <p:embed/>
                </p:oleObj>
              </mc:Choice>
              <mc:Fallback>
                <p:oleObj name="Equation" r:id="rId34" imgW="152280" imgH="39348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7413" y="3590925"/>
                        <a:ext cx="498475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3" name="Rectangle 28"/>
          <p:cNvSpPr>
            <a:spLocks noChangeArrowheads="1"/>
          </p:cNvSpPr>
          <p:nvPr/>
        </p:nvSpPr>
        <p:spPr bwMode="auto">
          <a:xfrm>
            <a:off x="813006" y="562896"/>
            <a:ext cx="7981950" cy="36933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 dirty="0" err="1">
                <a:solidFill>
                  <a:srgbClr val="0000FF"/>
                </a:solidFill>
              </a:rPr>
              <a:t>Đây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là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một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danh</a:t>
            </a:r>
            <a:r>
              <a:rPr lang="en-US" b="1" dirty="0">
                <a:solidFill>
                  <a:srgbClr val="0000FF"/>
                </a:solidFill>
              </a:rPr>
              <a:t> lam </a:t>
            </a:r>
            <a:r>
              <a:rPr lang="en-US" b="1" dirty="0" err="1">
                <a:solidFill>
                  <a:srgbClr val="0000FF"/>
                </a:solidFill>
              </a:rPr>
              <a:t>thắng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cảnh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nổi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tiếng</a:t>
            </a:r>
            <a:r>
              <a:rPr lang="en-US" b="1" dirty="0">
                <a:solidFill>
                  <a:srgbClr val="0000FF"/>
                </a:solidFill>
              </a:rPr>
              <a:t> ở </a:t>
            </a:r>
            <a:r>
              <a:rPr lang="en-US" b="1" dirty="0" err="1">
                <a:solidFill>
                  <a:srgbClr val="0000FF"/>
                </a:solidFill>
              </a:rPr>
              <a:t>Việt</a:t>
            </a:r>
            <a:r>
              <a:rPr lang="en-US" b="1" dirty="0">
                <a:solidFill>
                  <a:srgbClr val="0000FF"/>
                </a:solidFill>
              </a:rPr>
              <a:t> Nam</a:t>
            </a:r>
          </a:p>
        </p:txBody>
      </p:sp>
      <p:sp>
        <p:nvSpPr>
          <p:cNvPr id="255005" name="Rectangle 29"/>
          <p:cNvSpPr>
            <a:spLocks noChangeArrowheads="1"/>
          </p:cNvSpPr>
          <p:nvPr/>
        </p:nvSpPr>
        <p:spPr bwMode="auto">
          <a:xfrm>
            <a:off x="304800" y="1104900"/>
            <a:ext cx="8534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00050">
              <a:spcBef>
                <a:spcPct val="200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hãy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phép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nhân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dưới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đây</a:t>
            </a:r>
            <a:r>
              <a:rPr lang="en-US" dirty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rút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gọn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tối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giản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nếu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dirty="0">
                <a:latin typeface="Arial" pitchFamily="34" charset="0"/>
                <a:cs typeface="Arial" pitchFamily="34" charset="0"/>
              </a:rPr>
              <a:t>),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rồi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viết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cái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tương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ứng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đáp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dirty="0">
                <a:latin typeface="Arial" pitchFamily="34" charset="0"/>
                <a:cs typeface="Arial" pitchFamily="34" charset="0"/>
              </a:rPr>
              <a:t> ô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trống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danh</a:t>
            </a:r>
            <a:r>
              <a:rPr lang="en-US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lam </a:t>
            </a:r>
            <a:r>
              <a:rPr lang="en-US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thắng</a:t>
            </a:r>
            <a:r>
              <a:rPr lang="en-US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cảnh</a:t>
            </a:r>
            <a:r>
              <a:rPr lang="en-US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nổi</a:t>
            </a:r>
            <a:r>
              <a:rPr lang="en-US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5036" name="WordArt 60"/>
          <p:cNvSpPr>
            <a:spLocks noChangeArrowheads="1" noChangeShapeType="1" noTextEdit="1"/>
          </p:cNvSpPr>
          <p:nvPr/>
        </p:nvSpPr>
        <p:spPr bwMode="auto">
          <a:xfrm>
            <a:off x="209550" y="209550"/>
            <a:ext cx="53340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VN-Mariage"/>
              </a:rPr>
              <a:t>?</a:t>
            </a:r>
          </a:p>
        </p:txBody>
      </p:sp>
      <p:sp>
        <p:nvSpPr>
          <p:cNvPr id="6186" name="Rectangle 73"/>
          <p:cNvSpPr>
            <a:spLocks noChangeArrowheads="1"/>
          </p:cNvSpPr>
          <p:nvPr/>
        </p:nvSpPr>
        <p:spPr bwMode="auto">
          <a:xfrm>
            <a:off x="6653213" y="5359400"/>
            <a:ext cx="5810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/>
          </a:p>
        </p:txBody>
      </p:sp>
      <p:sp>
        <p:nvSpPr>
          <p:cNvPr id="6187" name="Rectangle 72"/>
          <p:cNvSpPr>
            <a:spLocks noChangeArrowheads="1"/>
          </p:cNvSpPr>
          <p:nvPr/>
        </p:nvSpPr>
        <p:spPr bwMode="auto">
          <a:xfrm>
            <a:off x="6073775" y="5359400"/>
            <a:ext cx="5794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/>
          </a:p>
        </p:txBody>
      </p:sp>
      <p:sp>
        <p:nvSpPr>
          <p:cNvPr id="6188" name="Rectangle 71"/>
          <p:cNvSpPr>
            <a:spLocks noChangeArrowheads="1"/>
          </p:cNvSpPr>
          <p:nvPr/>
        </p:nvSpPr>
        <p:spPr bwMode="auto">
          <a:xfrm>
            <a:off x="5494338" y="5359400"/>
            <a:ext cx="5794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/>
          </a:p>
        </p:txBody>
      </p:sp>
      <p:sp>
        <p:nvSpPr>
          <p:cNvPr id="6189" name="Rectangle 70"/>
          <p:cNvSpPr>
            <a:spLocks noChangeArrowheads="1"/>
          </p:cNvSpPr>
          <p:nvPr/>
        </p:nvSpPr>
        <p:spPr bwMode="auto">
          <a:xfrm>
            <a:off x="4916488" y="5359400"/>
            <a:ext cx="5778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/>
          </a:p>
        </p:txBody>
      </p:sp>
      <p:sp>
        <p:nvSpPr>
          <p:cNvPr id="6190" name="Rectangle 69"/>
          <p:cNvSpPr>
            <a:spLocks noChangeArrowheads="1"/>
          </p:cNvSpPr>
          <p:nvPr/>
        </p:nvSpPr>
        <p:spPr bwMode="auto">
          <a:xfrm>
            <a:off x="4333875" y="5359400"/>
            <a:ext cx="5826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/>
          </a:p>
        </p:txBody>
      </p:sp>
      <p:sp>
        <p:nvSpPr>
          <p:cNvPr id="6191" name="Rectangle 68"/>
          <p:cNvSpPr>
            <a:spLocks noChangeArrowheads="1"/>
          </p:cNvSpPr>
          <p:nvPr/>
        </p:nvSpPr>
        <p:spPr bwMode="auto">
          <a:xfrm>
            <a:off x="3759200" y="5359400"/>
            <a:ext cx="574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/>
          </a:p>
        </p:txBody>
      </p:sp>
      <p:sp>
        <p:nvSpPr>
          <p:cNvPr id="6192" name="Rectangle 67"/>
          <p:cNvSpPr>
            <a:spLocks noChangeArrowheads="1"/>
          </p:cNvSpPr>
          <p:nvPr/>
        </p:nvSpPr>
        <p:spPr bwMode="auto">
          <a:xfrm>
            <a:off x="3178175" y="5359400"/>
            <a:ext cx="5810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/>
          </a:p>
        </p:txBody>
      </p:sp>
      <p:sp>
        <p:nvSpPr>
          <p:cNvPr id="6193" name="Rectangle 66"/>
          <p:cNvSpPr>
            <a:spLocks noChangeArrowheads="1"/>
          </p:cNvSpPr>
          <p:nvPr/>
        </p:nvSpPr>
        <p:spPr bwMode="auto">
          <a:xfrm>
            <a:off x="2598738" y="5359400"/>
            <a:ext cx="5794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/>
          </a:p>
        </p:txBody>
      </p:sp>
      <p:sp>
        <p:nvSpPr>
          <p:cNvPr id="6194" name="Rectangle 65"/>
          <p:cNvSpPr>
            <a:spLocks noChangeArrowheads="1"/>
          </p:cNvSpPr>
          <p:nvPr/>
        </p:nvSpPr>
        <p:spPr bwMode="auto">
          <a:xfrm>
            <a:off x="2019300" y="5359400"/>
            <a:ext cx="5794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/>
          </a:p>
        </p:txBody>
      </p:sp>
      <p:graphicFrame>
        <p:nvGraphicFramePr>
          <p:cNvPr id="255197" name="Object 221"/>
          <p:cNvGraphicFramePr>
            <a:graphicFrameLocks noChangeAspect="1"/>
          </p:cNvGraphicFramePr>
          <p:nvPr/>
        </p:nvGraphicFramePr>
        <p:xfrm>
          <a:off x="1428750" y="4514850"/>
          <a:ext cx="66675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6" name="Equation" r:id="rId36" imgW="228600" imgH="393480" progId="Equation.DSMT4">
                  <p:embed/>
                </p:oleObj>
              </mc:Choice>
              <mc:Fallback>
                <p:oleObj name="Equation" r:id="rId36" imgW="228600" imgH="393480" progId="Equation.DSMT4">
                  <p:embed/>
                  <p:pic>
                    <p:nvPicPr>
                      <p:cNvPr id="0" name="Object 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4514850"/>
                        <a:ext cx="666750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5198" name="Object 222"/>
          <p:cNvGraphicFramePr>
            <a:graphicFrameLocks noChangeAspect="1"/>
          </p:cNvGraphicFramePr>
          <p:nvPr/>
        </p:nvGraphicFramePr>
        <p:xfrm>
          <a:off x="2009775" y="5838825"/>
          <a:ext cx="5143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7" name="Equation" r:id="rId38" imgW="228600" imgH="393480" progId="Equation.DSMT4">
                  <p:embed/>
                </p:oleObj>
              </mc:Choice>
              <mc:Fallback>
                <p:oleObj name="Equation" r:id="rId38" imgW="228600" imgH="393480" progId="Equation.DSMT4">
                  <p:embed/>
                  <p:pic>
                    <p:nvPicPr>
                      <p:cNvPr id="0" name="Object 2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9775" y="5838825"/>
                        <a:ext cx="5143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5199" name="Object 223"/>
          <p:cNvGraphicFramePr>
            <a:graphicFrameLocks noChangeAspect="1"/>
          </p:cNvGraphicFramePr>
          <p:nvPr/>
        </p:nvGraphicFramePr>
        <p:xfrm>
          <a:off x="2705100" y="4572000"/>
          <a:ext cx="4953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8" name="Equation" r:id="rId39" imgW="304560" imgH="393480" progId="Equation.DSMT4">
                  <p:embed/>
                </p:oleObj>
              </mc:Choice>
              <mc:Fallback>
                <p:oleObj name="Equation" r:id="rId39" imgW="304560" imgH="393480" progId="Equation.DSMT4">
                  <p:embed/>
                  <p:pic>
                    <p:nvPicPr>
                      <p:cNvPr id="0" name="Object 2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4572000"/>
                        <a:ext cx="4953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5200" name="Object 224"/>
          <p:cNvGraphicFramePr>
            <a:graphicFrameLocks noChangeAspect="1"/>
          </p:cNvGraphicFramePr>
          <p:nvPr/>
        </p:nvGraphicFramePr>
        <p:xfrm>
          <a:off x="3192463" y="5819775"/>
          <a:ext cx="4921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9" name="Equation" r:id="rId41" imgW="228600" imgH="393480" progId="Equation.DSMT4">
                  <p:embed/>
                </p:oleObj>
              </mc:Choice>
              <mc:Fallback>
                <p:oleObj name="Equation" r:id="rId41" imgW="228600" imgH="393480" progId="Equation.DSMT4">
                  <p:embed/>
                  <p:pic>
                    <p:nvPicPr>
                      <p:cNvPr id="0" name="Object 2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463" y="5819775"/>
                        <a:ext cx="4921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5201" name="Object 225"/>
          <p:cNvGraphicFramePr>
            <a:graphicFrameLocks noChangeAspect="1"/>
          </p:cNvGraphicFramePr>
          <p:nvPr/>
        </p:nvGraphicFramePr>
        <p:xfrm>
          <a:off x="3836988" y="4524375"/>
          <a:ext cx="4921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0" name="Equation" r:id="rId43" imgW="228600" imgH="393480" progId="Equation.DSMT4">
                  <p:embed/>
                </p:oleObj>
              </mc:Choice>
              <mc:Fallback>
                <p:oleObj name="Equation" r:id="rId43" imgW="228600" imgH="393480" progId="Equation.DSMT4">
                  <p:embed/>
                  <p:pic>
                    <p:nvPicPr>
                      <p:cNvPr id="0" name="Object 2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6988" y="4524375"/>
                        <a:ext cx="4921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5202" name="Object 226"/>
          <p:cNvGraphicFramePr>
            <a:graphicFrameLocks noChangeAspect="1"/>
          </p:cNvGraphicFramePr>
          <p:nvPr/>
        </p:nvGraphicFramePr>
        <p:xfrm>
          <a:off x="4324350" y="5838825"/>
          <a:ext cx="533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1" name="Equation" r:id="rId45" imgW="215640" imgH="393480" progId="Equation.DSMT4">
                  <p:embed/>
                </p:oleObj>
              </mc:Choice>
              <mc:Fallback>
                <p:oleObj name="Equation" r:id="rId45" imgW="215640" imgH="393480" progId="Equation.DSMT4">
                  <p:embed/>
                  <p:pic>
                    <p:nvPicPr>
                      <p:cNvPr id="0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4350" y="5838825"/>
                        <a:ext cx="533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5203" name="Object 227"/>
          <p:cNvGraphicFramePr>
            <a:graphicFrameLocks noChangeAspect="1"/>
          </p:cNvGraphicFramePr>
          <p:nvPr/>
        </p:nvGraphicFramePr>
        <p:xfrm>
          <a:off x="5029200" y="4557713"/>
          <a:ext cx="4984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2" name="Equation" r:id="rId46" imgW="152280" imgH="393480" progId="Equation.DSMT4">
                  <p:embed/>
                </p:oleObj>
              </mc:Choice>
              <mc:Fallback>
                <p:oleObj name="Equation" r:id="rId46" imgW="152280" imgH="393480" progId="Equation.DSMT4">
                  <p:embed/>
                  <p:pic>
                    <p:nvPicPr>
                      <p:cNvPr id="0" name="Object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557713"/>
                        <a:ext cx="498475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5204" name="Object 228"/>
          <p:cNvGraphicFramePr>
            <a:graphicFrameLocks noChangeAspect="1"/>
          </p:cNvGraphicFramePr>
          <p:nvPr/>
        </p:nvGraphicFramePr>
        <p:xfrm>
          <a:off x="5453063" y="5853113"/>
          <a:ext cx="609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3" name="Equation" r:id="rId47" imgW="304560" imgH="393480" progId="Equation.DSMT4">
                  <p:embed/>
                </p:oleObj>
              </mc:Choice>
              <mc:Fallback>
                <p:oleObj name="Equation" r:id="rId47" imgW="304560" imgH="393480" progId="Equation.DSMT4">
                  <p:embed/>
                  <p:pic>
                    <p:nvPicPr>
                      <p:cNvPr id="0" name="Object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5853113"/>
                        <a:ext cx="609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5205" name="Object 229"/>
          <p:cNvGraphicFramePr>
            <a:graphicFrameLocks noChangeAspect="1"/>
          </p:cNvGraphicFramePr>
          <p:nvPr/>
        </p:nvGraphicFramePr>
        <p:xfrm>
          <a:off x="6172200" y="4638675"/>
          <a:ext cx="419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4" name="Equation" r:id="rId48" imgW="304560" imgH="393480" progId="Equation.DSMT4">
                  <p:embed/>
                </p:oleObj>
              </mc:Choice>
              <mc:Fallback>
                <p:oleObj name="Equation" r:id="rId48" imgW="304560" imgH="393480" progId="Equation.DSMT4">
                  <p:embed/>
                  <p:pic>
                    <p:nvPicPr>
                      <p:cNvPr id="0" name="Object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638675"/>
                        <a:ext cx="4191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5207" name="Object 231"/>
          <p:cNvGraphicFramePr>
            <a:graphicFrameLocks noChangeAspect="1"/>
          </p:cNvGraphicFramePr>
          <p:nvPr/>
        </p:nvGraphicFramePr>
        <p:xfrm>
          <a:off x="6748463" y="5819775"/>
          <a:ext cx="609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5" name="Equation" r:id="rId50" imgW="152280" imgH="393480" progId="Equation.DSMT4">
                  <p:embed/>
                </p:oleObj>
              </mc:Choice>
              <mc:Fallback>
                <p:oleObj name="Equation" r:id="rId50" imgW="152280" imgH="393480" progId="Equation.DSMT4">
                  <p:embed/>
                  <p:pic>
                    <p:nvPicPr>
                      <p:cNvPr id="0" name="Object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8463" y="5819775"/>
                        <a:ext cx="609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95" name="Text Box 243"/>
          <p:cNvSpPr txBox="1">
            <a:spLocks noChangeArrowheads="1"/>
          </p:cNvSpPr>
          <p:nvPr/>
        </p:nvSpPr>
        <p:spPr bwMode="auto">
          <a:xfrm>
            <a:off x="2057400" y="2681288"/>
            <a:ext cx="228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;</a:t>
            </a:r>
          </a:p>
        </p:txBody>
      </p:sp>
      <p:sp>
        <p:nvSpPr>
          <p:cNvPr id="6196" name="Text Box 244"/>
          <p:cNvSpPr txBox="1">
            <a:spLocks noChangeArrowheads="1"/>
          </p:cNvSpPr>
          <p:nvPr/>
        </p:nvSpPr>
        <p:spPr bwMode="auto">
          <a:xfrm>
            <a:off x="6705600" y="3733800"/>
            <a:ext cx="22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;</a:t>
            </a:r>
          </a:p>
        </p:txBody>
      </p:sp>
      <p:sp>
        <p:nvSpPr>
          <p:cNvPr id="6197" name="Text Box 245"/>
          <p:cNvSpPr txBox="1">
            <a:spLocks noChangeArrowheads="1"/>
          </p:cNvSpPr>
          <p:nvPr/>
        </p:nvSpPr>
        <p:spPr bwMode="auto">
          <a:xfrm>
            <a:off x="6629400" y="2667000"/>
            <a:ext cx="22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;</a:t>
            </a:r>
          </a:p>
        </p:txBody>
      </p:sp>
      <p:sp>
        <p:nvSpPr>
          <p:cNvPr id="6198" name="Text Box 246"/>
          <p:cNvSpPr txBox="1">
            <a:spLocks noChangeArrowheads="1"/>
          </p:cNvSpPr>
          <p:nvPr/>
        </p:nvSpPr>
        <p:spPr bwMode="auto">
          <a:xfrm>
            <a:off x="4343400" y="3733800"/>
            <a:ext cx="22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;</a:t>
            </a:r>
          </a:p>
        </p:txBody>
      </p:sp>
      <p:sp>
        <p:nvSpPr>
          <p:cNvPr id="6199" name="Text Box 247"/>
          <p:cNvSpPr txBox="1">
            <a:spLocks noChangeArrowheads="1"/>
          </p:cNvSpPr>
          <p:nvPr/>
        </p:nvSpPr>
        <p:spPr bwMode="auto">
          <a:xfrm>
            <a:off x="2057400" y="3671888"/>
            <a:ext cx="228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;</a:t>
            </a:r>
          </a:p>
        </p:txBody>
      </p:sp>
      <p:sp>
        <p:nvSpPr>
          <p:cNvPr id="6200" name="Text Box 248"/>
          <p:cNvSpPr txBox="1">
            <a:spLocks noChangeArrowheads="1"/>
          </p:cNvSpPr>
          <p:nvPr/>
        </p:nvSpPr>
        <p:spPr bwMode="auto">
          <a:xfrm>
            <a:off x="4343400" y="2681288"/>
            <a:ext cx="228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;</a:t>
            </a:r>
          </a:p>
        </p:txBody>
      </p:sp>
      <p:graphicFrame>
        <p:nvGraphicFramePr>
          <p:cNvPr id="255429" name="Group 453"/>
          <p:cNvGraphicFramePr>
            <a:graphicFrameLocks noGrp="1"/>
          </p:cNvGraphicFramePr>
          <p:nvPr/>
        </p:nvGraphicFramePr>
        <p:xfrm>
          <a:off x="1476375" y="5349875"/>
          <a:ext cx="5792788" cy="518160"/>
        </p:xfrm>
        <a:graphic>
          <a:graphicData uri="http://schemas.openxmlformats.org/drawingml/2006/table">
            <a:tbl>
              <a:tblPr/>
              <a:tblGrid>
                <a:gridCol w="577850"/>
                <a:gridCol w="536575"/>
                <a:gridCol w="622300"/>
                <a:gridCol w="581025"/>
                <a:gridCol w="574675"/>
                <a:gridCol w="582613"/>
                <a:gridCol w="577850"/>
                <a:gridCol w="579437"/>
                <a:gridCol w="579438"/>
                <a:gridCol w="581025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5424" name="Text Box 448"/>
          <p:cNvSpPr txBox="1">
            <a:spLocks noChangeArrowheads="1"/>
          </p:cNvSpPr>
          <p:nvPr/>
        </p:nvSpPr>
        <p:spPr bwMode="auto">
          <a:xfrm>
            <a:off x="4825794" y="2743200"/>
            <a:ext cx="22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255427" name="Text Box 451"/>
          <p:cNvSpPr txBox="1">
            <a:spLocks noChangeArrowheads="1"/>
          </p:cNvSpPr>
          <p:nvPr/>
        </p:nvSpPr>
        <p:spPr bwMode="auto">
          <a:xfrm>
            <a:off x="4513469" y="5443538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.VnAvantH" pitchFamily="34" charset="0"/>
              </a:rPr>
              <a:t>.</a:t>
            </a:r>
          </a:p>
        </p:txBody>
      </p:sp>
      <p:sp>
        <p:nvSpPr>
          <p:cNvPr id="255428" name="Text Box 452"/>
          <p:cNvSpPr txBox="1">
            <a:spLocks noChangeArrowheads="1"/>
          </p:cNvSpPr>
          <p:nvPr/>
        </p:nvSpPr>
        <p:spPr bwMode="auto">
          <a:xfrm>
            <a:off x="2147888" y="5453063"/>
            <a:ext cx="47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.VnAvantH" pitchFamily="34" charset="0"/>
              </a:rPr>
              <a:t>.</a:t>
            </a:r>
          </a:p>
        </p:txBody>
      </p:sp>
      <p:sp>
        <p:nvSpPr>
          <p:cNvPr id="255423" name="Text Box 447"/>
          <p:cNvSpPr txBox="1">
            <a:spLocks noChangeArrowheads="1"/>
          </p:cNvSpPr>
          <p:nvPr/>
        </p:nvSpPr>
        <p:spPr bwMode="auto">
          <a:xfrm>
            <a:off x="4800600" y="3733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62" name="Horizontal Scroll 61"/>
          <p:cNvSpPr/>
          <p:nvPr/>
        </p:nvSpPr>
        <p:spPr>
          <a:xfrm>
            <a:off x="332505" y="990600"/>
            <a:ext cx="8388930" cy="1371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rial" pitchFamily="34" charset="0"/>
                <a:cs typeface="Arial" pitchFamily="34" charset="0"/>
              </a:rPr>
              <a:t>Luật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Chia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lớp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phép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cái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xong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đoán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ô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Lưu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ý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điền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đủ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cái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ô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mới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đoán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) </a:t>
            </a:r>
            <a:endParaRPr lang="en-US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5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5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5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55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55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55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25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5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55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255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5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25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25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55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55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55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55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549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2549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549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5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5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6.93642E-7 L 0.475 0.3928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0" y="1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98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549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255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550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5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5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333 0.38844 " pathEditMode="relative" ptsTypes="AA">
                                      <p:cBhvr>
                                        <p:cTn id="98" dur="1000" fill="hold"/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98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55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2549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549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5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5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5 0.38844 " pathEditMode="relative" ptsTypes="AA">
                                      <p:cBhvr>
                                        <p:cTn id="113" dur="2000" fill="hold"/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36994E-6 L 0.1625 0.38844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55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42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549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2550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2550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255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255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5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5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36994E-6 L -0.53073 0.38844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98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549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254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2549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25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25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341E-7 L 0.725 0.2441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549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00" y="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98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549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800" decel="100000"/>
                                        <p:tgtEl>
                                          <p:spTgt spid="2549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6.93642E-7 L 0.35833 0.24971 " pathEditMode="relative" rAng="0" ptsTypes="AA">
                                      <p:cBhvr>
                                        <p:cTn id="160" dur="1000" fill="hold"/>
                                        <p:tgtEl>
                                          <p:spTgt spid="2549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99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549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800" decel="100000"/>
                                        <p:tgtEl>
                                          <p:spTgt spid="255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2550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255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255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5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5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09827E-6 L -0.21666 0.24624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254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1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99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55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800" decel="100000"/>
                                        <p:tgtEl>
                                          <p:spTgt spid="255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2550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255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255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5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5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16667 0.24422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2549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12200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10833 0.24421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255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0" y="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423"/>
                  </p:tgtEl>
                </p:cond>
              </p:nextCondLst>
            </p:seq>
          </p:childTnLst>
        </p:cTn>
      </p:par>
    </p:tnLst>
    <p:bldLst>
      <p:bldP spid="254980" grpId="0"/>
      <p:bldP spid="254985" grpId="0"/>
      <p:bldP spid="254986" grpId="0"/>
      <p:bldP spid="254987" grpId="0"/>
      <p:bldP spid="254988" grpId="0"/>
      <p:bldP spid="254990" grpId="0"/>
      <p:bldP spid="254992" grpId="0"/>
      <p:bldP spid="254994" grpId="0"/>
      <p:bldP spid="255005" grpId="0"/>
      <p:bldP spid="255036" grpId="0" animBg="1"/>
      <p:bldP spid="255427" grpId="0"/>
      <p:bldP spid="255428" grpId="0"/>
      <p:bldP spid="62" grpId="0" animBg="1"/>
      <p:bldP spid="6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40" name="Picture 4" descr="403e475f9cad59d6b06836fzd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0"/>
            <a:ext cx="8763000" cy="4891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44742" name="Picture 6" descr="HaLong_bay04751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44" name="Picture 8" descr="halong38tl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" y="15240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45" name="Picture 9" descr="ha20long205920-20D18124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24000"/>
            <a:ext cx="918210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46" name="Picture 10" descr="Ha_long_bay8139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524000"/>
            <a:ext cx="9144000" cy="53617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2295" name="Rectangle 11"/>
          <p:cNvSpPr>
            <a:spLocks noChangeArrowheads="1"/>
          </p:cNvSpPr>
          <p:nvPr/>
        </p:nvSpPr>
        <p:spPr bwMode="auto">
          <a:xfrm>
            <a:off x="0" y="-55420"/>
            <a:ext cx="9144000" cy="1631216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r>
              <a:rPr lang="en-US" sz="2000" b="1" dirty="0" err="1">
                <a:solidFill>
                  <a:srgbClr val="FFFF00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Vịnh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Hạ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Long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một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kỳ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quan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thiên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nhiên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kỳ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vĩ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nằm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ở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phía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Đông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Bắc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Việt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Nam,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thuộc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địa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phận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tỉnh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Quảng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Ninh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Đã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hai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lần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được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Tổ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chức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UNESCO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công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nhận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là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Di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sản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Thiên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nhiên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Thế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giới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Lần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thứ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nhất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vào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năm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1994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về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giá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trị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cảnh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quan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thiên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nhiên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và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lần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thứ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hai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vào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năm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2000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về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giá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trị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địa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chất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địa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FZLanTingHeiS-UL-GB" pitchFamily="2" charset="-122"/>
                <a:cs typeface="Arial" pitchFamily="34" charset="0"/>
              </a:rPr>
              <a:t>mạo</a:t>
            </a:r>
            <a:endParaRPr lang="en-US" sz="2000" b="1" dirty="0">
              <a:solidFill>
                <a:schemeClr val="bg1"/>
              </a:solidFill>
              <a:latin typeface="Arial" pitchFamily="34" charset="0"/>
              <a:ea typeface="FZLanTingHeiS-UL-GB" pitchFamily="2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500"/>
                                        <p:tgtEl>
                                          <p:spTgt spid="244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4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1" presetClass="exit" presetSubtype="0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44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8" presetClass="exit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500"/>
                                        <p:tgtEl>
                                          <p:spTgt spid="244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500"/>
                                        <p:tgtEl>
                                          <p:spTgt spid="244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8" presetClass="exit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244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500"/>
                                        <p:tgtEl>
                                          <p:spTgt spid="244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81000" y="75547"/>
            <a:ext cx="8382000" cy="2804413"/>
            <a:chOff x="0" y="395"/>
            <a:chExt cx="5760" cy="1710"/>
          </a:xfrm>
        </p:grpSpPr>
        <p:sp>
          <p:nvSpPr>
            <p:cNvPr id="9228" name="Rectangle 6"/>
            <p:cNvSpPr>
              <a:spLocks noChangeArrowheads="1"/>
            </p:cNvSpPr>
            <p:nvPr/>
          </p:nvSpPr>
          <p:spPr bwMode="auto">
            <a:xfrm>
              <a:off x="0" y="395"/>
              <a:ext cx="5760" cy="1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65000"/>
                </a:lnSpc>
                <a:spcBef>
                  <a:spcPct val="10000"/>
                </a:spcBef>
              </a:pPr>
              <a:r>
                <a:rPr lang="en-US" sz="2800" dirty="0">
                  <a:solidFill>
                    <a:srgbClr val="FF0000"/>
                  </a:solidFill>
                  <a:latin typeface="Arial" pitchFamily="34" charset="0"/>
                </a:rPr>
                <a:t>*</a:t>
              </a:r>
              <a:r>
                <a:rPr lang="en-US" sz="2800" b="1" u="sng" dirty="0" err="1">
                  <a:solidFill>
                    <a:srgbClr val="FF0000"/>
                  </a:solidFill>
                  <a:latin typeface="Arial" pitchFamily="34" charset="0"/>
                </a:rPr>
                <a:t>Bài</a:t>
              </a:r>
              <a:r>
                <a:rPr lang="en-US" sz="2800" b="1" u="sng" dirty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en-US" sz="2800" b="1" u="sng" dirty="0" err="1">
                  <a:solidFill>
                    <a:srgbClr val="FF0000"/>
                  </a:solidFill>
                  <a:latin typeface="Arial" pitchFamily="34" charset="0"/>
                </a:rPr>
                <a:t>tập</a:t>
              </a:r>
              <a:r>
                <a:rPr lang="en-US" sz="2800" b="1" u="sng" dirty="0">
                  <a:solidFill>
                    <a:srgbClr val="FF0000"/>
                  </a:solidFill>
                  <a:latin typeface="Arial" pitchFamily="34" charset="0"/>
                </a:rPr>
                <a:t> 70 (SGK </a:t>
              </a:r>
              <a:r>
                <a:rPr lang="en-US" sz="2800" b="1" u="sng" dirty="0" err="1">
                  <a:solidFill>
                    <a:srgbClr val="FF0000"/>
                  </a:solidFill>
                  <a:latin typeface="Arial" pitchFamily="34" charset="0"/>
                </a:rPr>
                <a:t>trang</a:t>
              </a:r>
              <a:r>
                <a:rPr lang="en-US" sz="2800" b="1" u="sng" dirty="0">
                  <a:solidFill>
                    <a:srgbClr val="FF0000"/>
                  </a:solidFill>
                  <a:latin typeface="Arial" pitchFamily="34" charset="0"/>
                </a:rPr>
                <a:t> 37</a:t>
              </a:r>
              <a:r>
                <a:rPr lang="en-US" sz="2800" b="1" u="sng" dirty="0" smtClean="0">
                  <a:solidFill>
                    <a:srgbClr val="FF0000"/>
                  </a:solidFill>
                  <a:latin typeface="Arial" pitchFamily="34" charset="0"/>
                </a:rPr>
                <a:t>)</a:t>
              </a:r>
              <a:r>
                <a:rPr lang="en-US" sz="2800" b="1" dirty="0" smtClean="0">
                  <a:solidFill>
                    <a:srgbClr val="FF0000"/>
                  </a:solidFill>
                  <a:latin typeface="Arial" pitchFamily="34" charset="0"/>
                </a:rPr>
                <a:t>:</a:t>
              </a:r>
            </a:p>
            <a:p>
              <a:pPr algn="just">
                <a:lnSpc>
                  <a:spcPct val="165000"/>
                </a:lnSpc>
                <a:spcBef>
                  <a:spcPct val="10000"/>
                </a:spcBef>
              </a:pPr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</a:rPr>
                <a:t>             </a:t>
              </a:r>
              <a:r>
                <a:rPr lang="en-US" sz="2000" dirty="0" err="1">
                  <a:solidFill>
                    <a:srgbClr val="0000FF"/>
                  </a:solidFill>
                  <a:latin typeface="Arial" pitchFamily="34" charset="0"/>
                </a:rPr>
                <a:t>Phân</a:t>
              </a:r>
              <a:r>
                <a:rPr lang="en-US" sz="2000" dirty="0">
                  <a:solidFill>
                    <a:srgbClr val="0000FF"/>
                  </a:solidFill>
                  <a:latin typeface="Arial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Arial" pitchFamily="34" charset="0"/>
                </a:rPr>
                <a:t>số</a:t>
              </a:r>
              <a:r>
                <a:rPr lang="en-US" sz="2000" dirty="0">
                  <a:solidFill>
                    <a:srgbClr val="0000FF"/>
                  </a:solidFill>
                  <a:latin typeface="Arial" pitchFamily="34" charset="0"/>
                </a:rPr>
                <a:t>      </a:t>
              </a:r>
              <a:r>
                <a:rPr lang="en-US" sz="2000" dirty="0" err="1">
                  <a:solidFill>
                    <a:srgbClr val="0000FF"/>
                  </a:solidFill>
                  <a:latin typeface="Arial" pitchFamily="34" charset="0"/>
                </a:rPr>
                <a:t>có</a:t>
              </a:r>
              <a:r>
                <a:rPr lang="en-US" sz="2000" dirty="0">
                  <a:solidFill>
                    <a:srgbClr val="0000FF"/>
                  </a:solidFill>
                  <a:latin typeface="Arial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Arial" pitchFamily="34" charset="0"/>
                </a:rPr>
                <a:t>thể</a:t>
              </a:r>
              <a:r>
                <a:rPr lang="en-US" sz="2000" dirty="0">
                  <a:solidFill>
                    <a:srgbClr val="0000FF"/>
                  </a:solidFill>
                  <a:latin typeface="Arial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Arial" pitchFamily="34" charset="0"/>
                </a:rPr>
                <a:t>viết</a:t>
              </a:r>
              <a:r>
                <a:rPr lang="en-US" sz="2000" dirty="0">
                  <a:solidFill>
                    <a:srgbClr val="0000FF"/>
                  </a:solidFill>
                  <a:latin typeface="Arial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Arial" pitchFamily="34" charset="0"/>
                </a:rPr>
                <a:t>dưới</a:t>
              </a:r>
              <a:r>
                <a:rPr lang="en-US" sz="2000" dirty="0">
                  <a:solidFill>
                    <a:srgbClr val="0000FF"/>
                  </a:solidFill>
                  <a:latin typeface="Arial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Arial" pitchFamily="34" charset="0"/>
                </a:rPr>
                <a:t>dạng</a:t>
              </a:r>
              <a:r>
                <a:rPr lang="en-US" sz="2000" dirty="0">
                  <a:solidFill>
                    <a:srgbClr val="0000FF"/>
                  </a:solidFill>
                  <a:latin typeface="Arial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Arial" pitchFamily="34" charset="0"/>
                </a:rPr>
                <a:t>tích</a:t>
              </a:r>
              <a:r>
                <a:rPr lang="en-US" sz="2000" dirty="0">
                  <a:solidFill>
                    <a:srgbClr val="0000FF"/>
                  </a:solidFill>
                  <a:latin typeface="Arial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Arial" pitchFamily="34" charset="0"/>
                </a:rPr>
                <a:t>của</a:t>
              </a:r>
              <a:r>
                <a:rPr lang="en-US" sz="2000" dirty="0">
                  <a:solidFill>
                    <a:srgbClr val="0000FF"/>
                  </a:solidFill>
                  <a:latin typeface="Arial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Arial" pitchFamily="34" charset="0"/>
                </a:rPr>
                <a:t>hai</a:t>
              </a:r>
              <a:r>
                <a:rPr lang="en-US" sz="2000" dirty="0">
                  <a:solidFill>
                    <a:srgbClr val="0000FF"/>
                  </a:solidFill>
                  <a:latin typeface="Arial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Arial" pitchFamily="34" charset="0"/>
                </a:rPr>
                <a:t>phân</a:t>
              </a:r>
              <a:r>
                <a:rPr lang="en-US" sz="2000" dirty="0">
                  <a:solidFill>
                    <a:srgbClr val="0000FF"/>
                  </a:solidFill>
                  <a:latin typeface="Arial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Arial" pitchFamily="34" charset="0"/>
                </a:rPr>
                <a:t>số</a:t>
              </a:r>
              <a:r>
                <a:rPr lang="en-US" sz="2000" dirty="0">
                  <a:solidFill>
                    <a:srgbClr val="0000FF"/>
                  </a:solidFill>
                  <a:latin typeface="Arial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Arial" pitchFamily="34" charset="0"/>
                </a:rPr>
                <a:t>có</a:t>
              </a:r>
              <a:r>
                <a:rPr lang="en-US" sz="2000" dirty="0">
                  <a:solidFill>
                    <a:srgbClr val="0000FF"/>
                  </a:solidFill>
                  <a:latin typeface="Arial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Arial" pitchFamily="34" charset="0"/>
                </a:rPr>
                <a:t>tử</a:t>
              </a:r>
              <a:r>
                <a:rPr lang="en-US" sz="2000" dirty="0">
                  <a:solidFill>
                    <a:srgbClr val="0000FF"/>
                  </a:solidFill>
                  <a:latin typeface="Arial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Arial" pitchFamily="34" charset="0"/>
                </a:rPr>
                <a:t>và</a:t>
              </a:r>
              <a:r>
                <a:rPr lang="en-US" sz="2000" dirty="0">
                  <a:solidFill>
                    <a:srgbClr val="0000FF"/>
                  </a:solidFill>
                  <a:latin typeface="Arial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Arial" pitchFamily="34" charset="0"/>
                </a:rPr>
                <a:t>mẫu</a:t>
              </a:r>
              <a:r>
                <a:rPr lang="en-US" sz="2000" dirty="0">
                  <a:solidFill>
                    <a:srgbClr val="0000FF"/>
                  </a:solidFill>
                  <a:latin typeface="Arial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Arial" pitchFamily="34" charset="0"/>
                </a:rPr>
                <a:t>là</a:t>
              </a:r>
              <a:r>
                <a:rPr lang="en-US" sz="2000" dirty="0">
                  <a:solidFill>
                    <a:srgbClr val="0000FF"/>
                  </a:solidFill>
                  <a:latin typeface="Arial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Arial" pitchFamily="34" charset="0"/>
                </a:rPr>
                <a:t>các</a:t>
              </a:r>
              <a:r>
                <a:rPr lang="en-US" sz="2000" dirty="0">
                  <a:solidFill>
                    <a:srgbClr val="0000FF"/>
                  </a:solidFill>
                  <a:latin typeface="Arial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Arial" pitchFamily="34" charset="0"/>
                </a:rPr>
                <a:t>số</a:t>
              </a:r>
              <a:r>
                <a:rPr lang="en-US" sz="2000" dirty="0">
                  <a:solidFill>
                    <a:srgbClr val="0000FF"/>
                  </a:solidFill>
                  <a:latin typeface="Arial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Arial" pitchFamily="34" charset="0"/>
                </a:rPr>
                <a:t>nguyên</a:t>
              </a:r>
              <a:r>
                <a:rPr lang="en-US" sz="2000" dirty="0">
                  <a:solidFill>
                    <a:srgbClr val="0000FF"/>
                  </a:solidFill>
                  <a:latin typeface="Arial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Arial" pitchFamily="34" charset="0"/>
                </a:rPr>
                <a:t>dương</a:t>
              </a:r>
              <a:r>
                <a:rPr lang="en-US" sz="2000" dirty="0">
                  <a:solidFill>
                    <a:srgbClr val="0000FF"/>
                  </a:solidFill>
                  <a:latin typeface="Arial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Arial" pitchFamily="34" charset="0"/>
                </a:rPr>
                <a:t>có</a:t>
              </a:r>
              <a:r>
                <a:rPr lang="en-US" sz="2000" dirty="0">
                  <a:solidFill>
                    <a:srgbClr val="0000FF"/>
                  </a:solidFill>
                  <a:latin typeface="Arial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Arial" pitchFamily="34" charset="0"/>
                </a:rPr>
                <a:t>một</a:t>
              </a:r>
              <a:r>
                <a:rPr lang="en-US" sz="2000" dirty="0">
                  <a:solidFill>
                    <a:srgbClr val="0000FF"/>
                  </a:solidFill>
                  <a:latin typeface="Arial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Arial" pitchFamily="34" charset="0"/>
                </a:rPr>
                <a:t>chữ</a:t>
              </a:r>
              <a:r>
                <a:rPr lang="en-US" sz="2000" dirty="0">
                  <a:solidFill>
                    <a:srgbClr val="0000FF"/>
                  </a:solidFill>
                  <a:latin typeface="Arial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Arial" pitchFamily="34" charset="0"/>
                </a:rPr>
                <a:t>số</a:t>
              </a:r>
              <a:r>
                <a:rPr lang="en-US" sz="2000" dirty="0">
                  <a:solidFill>
                    <a:srgbClr val="0000FF"/>
                  </a:solidFill>
                  <a:latin typeface="Arial" pitchFamily="34" charset="0"/>
                </a:rPr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 err="1">
                  <a:solidFill>
                    <a:srgbClr val="0000FF"/>
                  </a:solidFill>
                  <a:latin typeface="Arial" pitchFamily="34" charset="0"/>
                </a:rPr>
                <a:t>Chẳng</a:t>
              </a:r>
              <a:r>
                <a:rPr lang="en-US" sz="2000" dirty="0">
                  <a:solidFill>
                    <a:srgbClr val="0000FF"/>
                  </a:solidFill>
                  <a:latin typeface="Arial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Arial" pitchFamily="34" charset="0"/>
                </a:rPr>
                <a:t>hạn</a:t>
              </a:r>
              <a:r>
                <a:rPr lang="en-US" sz="2000" dirty="0">
                  <a:solidFill>
                    <a:srgbClr val="0000FF"/>
                  </a:solidFill>
                  <a:latin typeface="Arial" pitchFamily="34" charset="0"/>
                </a:rPr>
                <a:t>: </a:t>
              </a:r>
            </a:p>
            <a:p>
              <a:pPr>
                <a:spcBef>
                  <a:spcPct val="60000"/>
                </a:spcBef>
              </a:pPr>
              <a:r>
                <a:rPr lang="en-US" sz="2000" dirty="0" err="1" smtClean="0">
                  <a:solidFill>
                    <a:srgbClr val="0000FF"/>
                  </a:solidFill>
                  <a:latin typeface="Arial" pitchFamily="34" charset="0"/>
                </a:rPr>
                <a:t>Hãy</a:t>
              </a:r>
              <a:r>
                <a:rPr lang="en-US" sz="2000" dirty="0" smtClean="0">
                  <a:solidFill>
                    <a:srgbClr val="0000FF"/>
                  </a:solidFill>
                  <a:latin typeface="Arial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Arial" pitchFamily="34" charset="0"/>
                </a:rPr>
                <a:t>tìm</a:t>
              </a:r>
              <a:r>
                <a:rPr lang="en-US" sz="2000" dirty="0">
                  <a:solidFill>
                    <a:srgbClr val="0000FF"/>
                  </a:solidFill>
                  <a:latin typeface="Arial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Arial" pitchFamily="34" charset="0"/>
                </a:rPr>
                <a:t>các</a:t>
              </a:r>
              <a:r>
                <a:rPr lang="en-US" sz="2000" dirty="0">
                  <a:solidFill>
                    <a:srgbClr val="0000FF"/>
                  </a:solidFill>
                  <a:latin typeface="Arial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Arial" pitchFamily="34" charset="0"/>
                </a:rPr>
                <a:t>cách</a:t>
              </a:r>
              <a:r>
                <a:rPr lang="en-US" sz="2000" dirty="0">
                  <a:solidFill>
                    <a:srgbClr val="0000FF"/>
                  </a:solidFill>
                  <a:latin typeface="Arial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Arial" pitchFamily="34" charset="0"/>
                </a:rPr>
                <a:t>viết</a:t>
              </a:r>
              <a:r>
                <a:rPr lang="en-US" sz="2000" dirty="0">
                  <a:solidFill>
                    <a:srgbClr val="0000FF"/>
                  </a:solidFill>
                  <a:latin typeface="Arial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Arial" pitchFamily="34" charset="0"/>
                </a:rPr>
                <a:t>khác</a:t>
              </a:r>
              <a:r>
                <a:rPr lang="en-US" sz="2000" dirty="0">
                  <a:solidFill>
                    <a:srgbClr val="0000FF"/>
                  </a:solidFill>
                  <a:latin typeface="Arial" pitchFamily="34" charset="0"/>
                </a:rPr>
                <a:t>.</a:t>
              </a:r>
            </a:p>
          </p:txBody>
        </p:sp>
        <p:graphicFrame>
          <p:nvGraphicFramePr>
            <p:cNvPr id="9219" name="Object 12"/>
            <p:cNvGraphicFramePr>
              <a:graphicFrameLocks noChangeAspect="1"/>
            </p:cNvGraphicFramePr>
            <p:nvPr/>
          </p:nvGraphicFramePr>
          <p:xfrm>
            <a:off x="1341" y="811"/>
            <a:ext cx="352" cy="5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9" name="Equation" r:id="rId3" imgW="241200" imgH="393480" progId="Equation.DSMT4">
                    <p:embed/>
                  </p:oleObj>
                </mc:Choice>
                <mc:Fallback>
                  <p:oleObj name="Equation" r:id="rId3" imgW="241200" imgH="39348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1" y="811"/>
                          <a:ext cx="352" cy="5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0" name="Object 14"/>
            <p:cNvGraphicFramePr>
              <a:graphicFrameLocks noChangeAspect="1"/>
            </p:cNvGraphicFramePr>
            <p:nvPr/>
          </p:nvGraphicFramePr>
          <p:xfrm>
            <a:off x="1051" y="1448"/>
            <a:ext cx="1017" cy="4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0" name="Equation" r:id="rId5" imgW="698400" imgH="393480" progId="Equation.DSMT4">
                    <p:embed/>
                  </p:oleObj>
                </mc:Choice>
                <mc:Fallback>
                  <p:oleObj name="Equation" r:id="rId5" imgW="698400" imgH="39348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1" y="1448"/>
                          <a:ext cx="1017" cy="4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3203" name="Object 19"/>
          <p:cNvGraphicFramePr>
            <a:graphicFrameLocks noChangeAspect="1"/>
          </p:cNvGraphicFramePr>
          <p:nvPr/>
        </p:nvGraphicFramePr>
        <p:xfrm>
          <a:off x="1708150" y="3711575"/>
          <a:ext cx="5149850" cy="1066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Equation" r:id="rId7" imgW="1612800" imgH="393480" progId="Equation.DSMT4">
                  <p:embed/>
                </p:oleObj>
              </mc:Choice>
              <mc:Fallback>
                <p:oleObj name="Equation" r:id="rId7" imgW="1612800" imgH="3934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3711575"/>
                        <a:ext cx="5149850" cy="10668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210" name="Rectangle 26"/>
          <p:cNvSpPr>
            <a:spLocks noChangeArrowheads="1"/>
          </p:cNvSpPr>
          <p:nvPr/>
        </p:nvSpPr>
        <p:spPr bwMode="auto">
          <a:xfrm>
            <a:off x="1066800" y="3124200"/>
            <a:ext cx="27414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Cách</a:t>
            </a:r>
            <a:r>
              <a:rPr lang="en-US" sz="28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viết</a:t>
            </a:r>
            <a:r>
              <a:rPr lang="en-US" sz="28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khác</a:t>
            </a:r>
            <a:r>
              <a:rPr lang="en-US" sz="28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: </a:t>
            </a:r>
            <a:endParaRPr lang="en-US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3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3263" y="457200"/>
            <a:ext cx="5418137" cy="609600"/>
          </a:xfrm>
          <a:noFill/>
          <a:ln w="19050">
            <a:solidFill>
              <a:srgbClr val="800080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b="1" i="1" u="sng" smtClean="0">
                <a:solidFill>
                  <a:srgbClr val="0000FF"/>
                </a:solidFill>
                <a:latin typeface=".VnTime" pitchFamily="34" charset="0"/>
              </a:rPr>
              <a:t/>
            </a:r>
            <a:br>
              <a:rPr lang="en-US" sz="3800" b="1" i="1" u="sng" smtClean="0">
                <a:solidFill>
                  <a:srgbClr val="0000FF"/>
                </a:solidFill>
                <a:latin typeface=".VnTime" pitchFamily="34" charset="0"/>
              </a:rPr>
            </a:br>
            <a:r>
              <a:rPr lang="en-US" b="1" i="1" u="sng" smtClean="0">
                <a:solidFill>
                  <a:srgbClr val="0000FF"/>
                </a:solidFill>
              </a:rPr>
              <a:t>Hướng dẫn về nhà</a:t>
            </a:r>
            <a:br>
              <a:rPr lang="en-US" b="1" i="1" u="sng" smtClean="0">
                <a:solidFill>
                  <a:srgbClr val="0000FF"/>
                </a:solidFill>
              </a:rPr>
            </a:br>
            <a:endParaRPr lang="en-US" b="1" i="1" u="sng" smtClean="0">
              <a:solidFill>
                <a:srgbClr val="0000FF"/>
              </a:solidFill>
            </a:endParaRPr>
          </a:p>
        </p:txBody>
      </p:sp>
      <p:sp>
        <p:nvSpPr>
          <p:cNvPr id="13315" name="Text Box 16"/>
          <p:cNvSpPr txBox="1">
            <a:spLocks noChangeArrowheads="1"/>
          </p:cNvSpPr>
          <p:nvPr/>
        </p:nvSpPr>
        <p:spPr bwMode="auto">
          <a:xfrm>
            <a:off x="304800" y="1828800"/>
            <a:ext cx="8229600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thuộc</a:t>
            </a:r>
            <a:r>
              <a:rPr lang="en-US" sz="2800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800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2800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b="1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69; 71; </a:t>
            </a:r>
            <a:r>
              <a:rPr lang="en-US" sz="2800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72 </a:t>
            </a:r>
            <a:r>
              <a:rPr lang="en-US" sz="2800" b="1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37 SGK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2800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:</a:t>
            </a:r>
            <a:r>
              <a:rPr lang="en-US" sz="2800" b="1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2800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800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2800" b="1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800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11: </a:t>
            </a:r>
            <a:r>
              <a:rPr lang="en-US" sz="28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28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8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95400" y="1981200"/>
            <a:ext cx="6172200" cy="2286000"/>
            <a:chOff x="960" y="1296"/>
            <a:chExt cx="3888" cy="1440"/>
          </a:xfrm>
        </p:grpSpPr>
        <p:sp>
          <p:nvSpPr>
            <p:cNvPr id="11267" name="AutoShape 5"/>
            <p:cNvSpPr>
              <a:spLocks noChangeArrowheads="1"/>
            </p:cNvSpPr>
            <p:nvPr/>
          </p:nvSpPr>
          <p:spPr bwMode="auto">
            <a:xfrm>
              <a:off x="960" y="1296"/>
              <a:ext cx="3888" cy="1440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.VnArial" pitchFamily="34" charset="0"/>
              </a:endParaRPr>
            </a:p>
          </p:txBody>
        </p:sp>
        <p:sp>
          <p:nvSpPr>
            <p:cNvPr id="11268" name="Text Box 6"/>
            <p:cNvSpPr txBox="1">
              <a:spLocks noChangeArrowheads="1"/>
            </p:cNvSpPr>
            <p:nvPr/>
          </p:nvSpPr>
          <p:spPr bwMode="auto">
            <a:xfrm>
              <a:off x="1440" y="1394"/>
              <a:ext cx="31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i="1" dirty="0" err="1">
                  <a:solidFill>
                    <a:srgbClr val="FF3300"/>
                  </a:solidFill>
                </a:rPr>
                <a:t>Hình</a:t>
              </a:r>
              <a:r>
                <a:rPr lang="en-US" sz="2800" b="1" i="1" dirty="0">
                  <a:solidFill>
                    <a:srgbClr val="FF3300"/>
                  </a:solidFill>
                </a:rPr>
                <a:t> </a:t>
              </a:r>
              <a:r>
                <a:rPr lang="en-US" sz="2800" b="1" i="1" dirty="0" err="1">
                  <a:solidFill>
                    <a:srgbClr val="FF3300"/>
                  </a:solidFill>
                </a:rPr>
                <a:t>vẽ</a:t>
              </a:r>
              <a:r>
                <a:rPr lang="en-US" sz="2800" b="1" i="1" dirty="0">
                  <a:solidFill>
                    <a:srgbClr val="FF3300"/>
                  </a:solidFill>
                </a:rPr>
                <a:t> </a:t>
              </a:r>
              <a:r>
                <a:rPr lang="en-US" sz="2800" b="1" i="1" dirty="0" err="1">
                  <a:solidFill>
                    <a:srgbClr val="FF3300"/>
                  </a:solidFill>
                </a:rPr>
                <a:t>này</a:t>
              </a:r>
              <a:r>
                <a:rPr lang="en-US" sz="2800" b="1" i="1" dirty="0">
                  <a:solidFill>
                    <a:srgbClr val="FF3300"/>
                  </a:solidFill>
                </a:rPr>
                <a:t> </a:t>
              </a:r>
              <a:r>
                <a:rPr lang="en-US" sz="2800" b="1" i="1" dirty="0" err="1">
                  <a:solidFill>
                    <a:srgbClr val="FF3300"/>
                  </a:solidFill>
                </a:rPr>
                <a:t>thể</a:t>
              </a:r>
              <a:r>
                <a:rPr lang="en-US" sz="2800" b="1" i="1" dirty="0">
                  <a:solidFill>
                    <a:srgbClr val="FF3300"/>
                  </a:solidFill>
                </a:rPr>
                <a:t> </a:t>
              </a:r>
              <a:r>
                <a:rPr lang="en-US" sz="2800" b="1" i="1" dirty="0" err="1">
                  <a:solidFill>
                    <a:srgbClr val="FF3300"/>
                  </a:solidFill>
                </a:rPr>
                <a:t>hiện</a:t>
              </a:r>
              <a:r>
                <a:rPr lang="en-US" sz="2800" b="1" i="1" dirty="0">
                  <a:solidFill>
                    <a:srgbClr val="FF3300"/>
                  </a:solidFill>
                </a:rPr>
                <a:t> </a:t>
              </a:r>
              <a:r>
                <a:rPr lang="en-US" sz="2800" b="1" i="1" dirty="0" err="1">
                  <a:solidFill>
                    <a:srgbClr val="FF3300"/>
                  </a:solidFill>
                </a:rPr>
                <a:t>quy</a:t>
              </a:r>
              <a:r>
                <a:rPr lang="en-US" sz="2800" b="1" i="1" dirty="0">
                  <a:solidFill>
                    <a:srgbClr val="FF3300"/>
                  </a:solidFill>
                </a:rPr>
                <a:t> </a:t>
              </a:r>
              <a:r>
                <a:rPr lang="en-US" sz="2800" b="1" i="1" dirty="0" err="1">
                  <a:solidFill>
                    <a:srgbClr val="FF3300"/>
                  </a:solidFill>
                </a:rPr>
                <a:t>tắc</a:t>
              </a:r>
              <a:r>
                <a:rPr lang="en-US" sz="2800" b="1" i="1" dirty="0">
                  <a:solidFill>
                    <a:srgbClr val="FF3300"/>
                  </a:solidFill>
                </a:rPr>
                <a:t> </a:t>
              </a:r>
              <a:r>
                <a:rPr lang="en-US" sz="2800" b="1" i="1" dirty="0" err="1">
                  <a:solidFill>
                    <a:srgbClr val="FF3300"/>
                  </a:solidFill>
                </a:rPr>
                <a:t>gì</a:t>
              </a:r>
              <a:r>
                <a:rPr lang="en-US" sz="2800" b="1" i="1" dirty="0">
                  <a:solidFill>
                    <a:srgbClr val="FF3300"/>
                  </a:solidFill>
                </a:rPr>
                <a:t>?</a:t>
              </a:r>
            </a:p>
          </p:txBody>
        </p:sp>
        <p:sp>
          <p:nvSpPr>
            <p:cNvPr id="11269" name="Text Box 7"/>
            <p:cNvSpPr txBox="1">
              <a:spLocks noChangeArrowheads="1"/>
            </p:cNvSpPr>
            <p:nvPr/>
          </p:nvSpPr>
          <p:spPr bwMode="auto">
            <a:xfrm>
              <a:off x="3384" y="1608"/>
              <a:ext cx="4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400">
                  <a:solidFill>
                    <a:srgbClr val="0033CC"/>
                  </a:solidFill>
                  <a:latin typeface=".VnCentury Schoolbook" pitchFamily="34" charset="0"/>
                </a:rPr>
                <a:t>  .</a:t>
              </a: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754" y="1706"/>
              <a:ext cx="2374" cy="874"/>
              <a:chOff x="1634" y="1946"/>
              <a:chExt cx="2374" cy="874"/>
            </a:xfrm>
          </p:grpSpPr>
          <p:sp>
            <p:nvSpPr>
              <p:cNvPr id="11271" name="AutoShape 9"/>
              <p:cNvSpPr>
                <a:spLocks noChangeArrowheads="1"/>
              </p:cNvSpPr>
              <p:nvPr/>
            </p:nvSpPr>
            <p:spPr bwMode="auto">
              <a:xfrm>
                <a:off x="1682" y="2064"/>
                <a:ext cx="288" cy="240"/>
              </a:xfrm>
              <a:prstGeom prst="triangle">
                <a:avLst>
                  <a:gd name="adj" fmla="val 50000"/>
                </a:avLst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2" name="Line 10"/>
              <p:cNvSpPr>
                <a:spLocks noChangeShapeType="1"/>
              </p:cNvSpPr>
              <p:nvPr/>
            </p:nvSpPr>
            <p:spPr bwMode="auto">
              <a:xfrm>
                <a:off x="1634" y="2376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3" name="Rectangle 11"/>
              <p:cNvSpPr>
                <a:spLocks noChangeArrowheads="1"/>
              </p:cNvSpPr>
              <p:nvPr/>
            </p:nvSpPr>
            <p:spPr bwMode="auto">
              <a:xfrm>
                <a:off x="1682" y="2448"/>
                <a:ext cx="288" cy="240"/>
              </a:xfrm>
              <a:prstGeom prst="rect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4" name="Oval 12"/>
              <p:cNvSpPr>
                <a:spLocks noChangeArrowheads="1"/>
              </p:cNvSpPr>
              <p:nvPr/>
            </p:nvSpPr>
            <p:spPr bwMode="auto">
              <a:xfrm>
                <a:off x="2354" y="2064"/>
                <a:ext cx="240" cy="240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5" name="Rectangle 13"/>
              <p:cNvSpPr>
                <a:spLocks noChangeArrowheads="1"/>
              </p:cNvSpPr>
              <p:nvPr/>
            </p:nvSpPr>
            <p:spPr bwMode="auto">
              <a:xfrm rot="2700000">
                <a:off x="2366" y="2472"/>
                <a:ext cx="202" cy="202"/>
              </a:xfrm>
              <a:prstGeom prst="rect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6" name="Line 14"/>
              <p:cNvSpPr>
                <a:spLocks noChangeShapeType="1"/>
              </p:cNvSpPr>
              <p:nvPr/>
            </p:nvSpPr>
            <p:spPr bwMode="auto">
              <a:xfrm>
                <a:off x="2270" y="2376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7" name="Text Box 15"/>
              <p:cNvSpPr txBox="1">
                <a:spLocks noChangeArrowheads="1"/>
              </p:cNvSpPr>
              <p:nvPr/>
            </p:nvSpPr>
            <p:spPr bwMode="auto">
              <a:xfrm>
                <a:off x="2044" y="1946"/>
                <a:ext cx="23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400">
                    <a:solidFill>
                      <a:srgbClr val="0033CC"/>
                    </a:solidFill>
                    <a:latin typeface=".VnCentury Schoolbook" pitchFamily="34" charset="0"/>
                  </a:rPr>
                  <a:t>.</a:t>
                </a:r>
              </a:p>
            </p:txBody>
          </p:sp>
          <p:sp>
            <p:nvSpPr>
              <p:cNvPr id="11278" name="Text Box 16"/>
              <p:cNvSpPr txBox="1">
                <a:spLocks noChangeArrowheads="1"/>
              </p:cNvSpPr>
              <p:nvPr/>
            </p:nvSpPr>
            <p:spPr bwMode="auto">
              <a:xfrm>
                <a:off x="2774" y="2152"/>
                <a:ext cx="291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>
                    <a:solidFill>
                      <a:srgbClr val="0033CC"/>
                    </a:solidFill>
                    <a:latin typeface=".VnCentury Schoolbook" pitchFamily="34" charset="0"/>
                  </a:rPr>
                  <a:t>=</a:t>
                </a:r>
              </a:p>
            </p:txBody>
          </p:sp>
          <p:sp>
            <p:nvSpPr>
              <p:cNvPr id="11279" name="AutoShape 17"/>
              <p:cNvSpPr>
                <a:spLocks noChangeArrowheads="1"/>
              </p:cNvSpPr>
              <p:nvPr/>
            </p:nvSpPr>
            <p:spPr bwMode="auto">
              <a:xfrm>
                <a:off x="3204" y="2074"/>
                <a:ext cx="288" cy="240"/>
              </a:xfrm>
              <a:prstGeom prst="triangle">
                <a:avLst>
                  <a:gd name="adj" fmla="val 50000"/>
                </a:avLst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0" name="Line 18"/>
              <p:cNvSpPr>
                <a:spLocks noChangeShapeType="1"/>
              </p:cNvSpPr>
              <p:nvPr/>
            </p:nvSpPr>
            <p:spPr bwMode="auto">
              <a:xfrm>
                <a:off x="3144" y="2386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1" name="Rectangle 19"/>
              <p:cNvSpPr>
                <a:spLocks noChangeArrowheads="1"/>
              </p:cNvSpPr>
              <p:nvPr/>
            </p:nvSpPr>
            <p:spPr bwMode="auto">
              <a:xfrm>
                <a:off x="3204" y="2458"/>
                <a:ext cx="288" cy="240"/>
              </a:xfrm>
              <a:prstGeom prst="rect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2" name="Oval 20"/>
              <p:cNvSpPr>
                <a:spLocks noChangeArrowheads="1"/>
              </p:cNvSpPr>
              <p:nvPr/>
            </p:nvSpPr>
            <p:spPr bwMode="auto">
              <a:xfrm>
                <a:off x="3744" y="2074"/>
                <a:ext cx="240" cy="240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3" name="Rectangle 21"/>
              <p:cNvSpPr>
                <a:spLocks noChangeArrowheads="1"/>
              </p:cNvSpPr>
              <p:nvPr/>
            </p:nvSpPr>
            <p:spPr bwMode="auto">
              <a:xfrm rot="2700000">
                <a:off x="3756" y="2482"/>
                <a:ext cx="202" cy="202"/>
              </a:xfrm>
              <a:prstGeom prst="rect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4" name="Text Box 22"/>
              <p:cNvSpPr txBox="1">
                <a:spLocks noChangeArrowheads="1"/>
              </p:cNvSpPr>
              <p:nvPr/>
            </p:nvSpPr>
            <p:spPr bwMode="auto">
              <a:xfrm>
                <a:off x="3506" y="2244"/>
                <a:ext cx="23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400">
                    <a:solidFill>
                      <a:srgbClr val="0033CC"/>
                    </a:solidFill>
                    <a:latin typeface=".VnCentury Schoolbook" pitchFamily="34" charset="0"/>
                  </a:rPr>
                  <a:t>.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22" name="Text Box 126"/>
          <p:cNvSpPr txBox="1">
            <a:spLocks noChangeArrowheads="1"/>
          </p:cNvSpPr>
          <p:nvPr/>
        </p:nvSpPr>
        <p:spPr bwMode="auto">
          <a:xfrm>
            <a:off x="5919788" y="4662488"/>
            <a:ext cx="1238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  <a:sym typeface="Symbol" pitchFamily="18" charset="2"/>
              </a:rPr>
              <a:t>.</a:t>
            </a:r>
            <a:r>
              <a:rPr lang="en-US" sz="1200" b="0" dirty="0">
                <a:latin typeface="Arial" charset="0"/>
                <a:sym typeface="Symbol" pitchFamily="18" charset="2"/>
              </a:rPr>
              <a:t> </a:t>
            </a:r>
            <a:r>
              <a:rPr lang="en-US" b="0" dirty="0">
                <a:latin typeface="Arial" charset="0"/>
                <a:sym typeface="Symbol" pitchFamily="18" charset="2"/>
              </a:rPr>
              <a:t>(</a:t>
            </a:r>
            <a:r>
              <a:rPr lang="en-US" sz="2700" b="0" dirty="0">
                <a:latin typeface="Times New Roman" pitchFamily="18" charset="0"/>
              </a:rPr>
              <a:t>49)</a:t>
            </a:r>
          </a:p>
        </p:txBody>
      </p:sp>
      <p:sp>
        <p:nvSpPr>
          <p:cNvPr id="29821" name="Text Box 125"/>
          <p:cNvSpPr txBox="1">
            <a:spLocks noChangeArrowheads="1"/>
          </p:cNvSpPr>
          <p:nvPr/>
        </p:nvSpPr>
        <p:spPr bwMode="auto">
          <a:xfrm>
            <a:off x="5948363" y="5146675"/>
            <a:ext cx="762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.</a:t>
            </a:r>
            <a:r>
              <a:rPr lang="en-US" sz="1100" b="0">
                <a:latin typeface="Times New Roman" pitchFamily="18" charset="0"/>
              </a:rPr>
              <a:t> </a:t>
            </a:r>
            <a:r>
              <a:rPr lang="en-US" sz="2700" b="0">
                <a:latin typeface="Times New Roman" pitchFamily="18" charset="0"/>
              </a:rPr>
              <a:t>54</a:t>
            </a:r>
          </a:p>
        </p:txBody>
      </p:sp>
      <p:sp>
        <p:nvSpPr>
          <p:cNvPr id="29783" name="Text Box 87"/>
          <p:cNvSpPr txBox="1">
            <a:spLocks noChangeArrowheads="1"/>
          </p:cNvSpPr>
          <p:nvPr/>
        </p:nvSpPr>
        <p:spPr bwMode="auto">
          <a:xfrm>
            <a:off x="5467350" y="2027238"/>
            <a:ext cx="762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0">
                <a:latin typeface="Times New Roman" pitchFamily="18" charset="0"/>
              </a:rPr>
              <a:t>10</a:t>
            </a:r>
          </a:p>
        </p:txBody>
      </p:sp>
      <p:sp>
        <p:nvSpPr>
          <p:cNvPr id="29799" name="Text Box 103"/>
          <p:cNvSpPr txBox="1">
            <a:spLocks noChangeArrowheads="1"/>
          </p:cNvSpPr>
          <p:nvPr/>
        </p:nvSpPr>
        <p:spPr bwMode="auto">
          <a:xfrm>
            <a:off x="6492148" y="1831975"/>
            <a:ext cx="30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=</a:t>
            </a:r>
          </a:p>
        </p:txBody>
      </p:sp>
      <p:sp>
        <p:nvSpPr>
          <p:cNvPr id="29798" name="Text Box 102"/>
          <p:cNvSpPr txBox="1">
            <a:spLocks noChangeArrowheads="1"/>
          </p:cNvSpPr>
          <p:nvPr/>
        </p:nvSpPr>
        <p:spPr bwMode="auto">
          <a:xfrm>
            <a:off x="5842000" y="2001838"/>
            <a:ext cx="76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dirty="0">
                <a:latin typeface="Times New Roman" pitchFamily="18" charset="0"/>
              </a:rPr>
              <a:t>.</a:t>
            </a:r>
            <a:r>
              <a:rPr lang="en-US" sz="2000" b="0" dirty="0">
                <a:latin typeface="Times New Roman" pitchFamily="18" charset="0"/>
              </a:rPr>
              <a:t> </a:t>
            </a:r>
            <a:r>
              <a:rPr lang="en-US" sz="2800" b="0" dirty="0">
                <a:latin typeface="Times New Roman" pitchFamily="18" charset="0"/>
              </a:rPr>
              <a:t>42</a:t>
            </a:r>
          </a:p>
        </p:txBody>
      </p:sp>
      <p:sp>
        <p:nvSpPr>
          <p:cNvPr id="29784" name="Text Box 88"/>
          <p:cNvSpPr txBox="1">
            <a:spLocks noChangeArrowheads="1"/>
          </p:cNvSpPr>
          <p:nvPr/>
        </p:nvSpPr>
        <p:spPr bwMode="auto">
          <a:xfrm>
            <a:off x="5857875" y="1600200"/>
            <a:ext cx="762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0" dirty="0">
                <a:latin typeface="Times New Roman" pitchFamily="18" charset="0"/>
              </a:rPr>
              <a:t>.</a:t>
            </a:r>
            <a:r>
              <a:rPr lang="en-US" sz="2100" b="0" dirty="0">
                <a:latin typeface="Times New Roman" pitchFamily="18" charset="0"/>
              </a:rPr>
              <a:t> </a:t>
            </a:r>
            <a:r>
              <a:rPr lang="en-US" sz="2700" b="0" dirty="0">
                <a:latin typeface="Times New Roman" pitchFamily="18" charset="0"/>
              </a:rPr>
              <a:t>25</a:t>
            </a:r>
          </a:p>
        </p:txBody>
      </p:sp>
      <p:sp>
        <p:nvSpPr>
          <p:cNvPr id="29792" name="Text Box 96"/>
          <p:cNvSpPr txBox="1">
            <a:spLocks noChangeArrowheads="1"/>
          </p:cNvSpPr>
          <p:nvPr/>
        </p:nvSpPr>
        <p:spPr bwMode="auto">
          <a:xfrm>
            <a:off x="5562600" y="1589088"/>
            <a:ext cx="30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3</a:t>
            </a:r>
          </a:p>
        </p:txBody>
      </p:sp>
      <p:sp>
        <p:nvSpPr>
          <p:cNvPr id="29802" name="Text Box 106"/>
          <p:cNvSpPr txBox="1">
            <a:spLocks noChangeArrowheads="1"/>
          </p:cNvSpPr>
          <p:nvPr/>
        </p:nvSpPr>
        <p:spPr bwMode="auto">
          <a:xfrm>
            <a:off x="7225130" y="2022765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dirty="0">
                <a:latin typeface="Times New Roman" pitchFamily="18" charset="0"/>
              </a:rPr>
              <a:t>.14</a:t>
            </a:r>
          </a:p>
        </p:txBody>
      </p:sp>
      <p:sp>
        <p:nvSpPr>
          <p:cNvPr id="29804" name="Text Box 108"/>
          <p:cNvSpPr txBox="1">
            <a:spLocks noChangeArrowheads="1"/>
          </p:cNvSpPr>
          <p:nvPr/>
        </p:nvSpPr>
        <p:spPr bwMode="auto">
          <a:xfrm>
            <a:off x="6956558" y="2008910"/>
            <a:ext cx="455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2</a:t>
            </a:r>
          </a:p>
        </p:txBody>
      </p:sp>
      <p:sp>
        <p:nvSpPr>
          <p:cNvPr id="29803" name="Text Box 107"/>
          <p:cNvSpPr txBox="1">
            <a:spLocks noChangeArrowheads="1"/>
          </p:cNvSpPr>
          <p:nvPr/>
        </p:nvSpPr>
        <p:spPr bwMode="auto">
          <a:xfrm>
            <a:off x="7167385" y="1600642"/>
            <a:ext cx="566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dirty="0">
                <a:latin typeface="Times New Roman" pitchFamily="18" charset="0"/>
              </a:rPr>
              <a:t>. 5</a:t>
            </a:r>
          </a:p>
        </p:txBody>
      </p:sp>
      <p:graphicFrame>
        <p:nvGraphicFramePr>
          <p:cNvPr id="29704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419600" y="762000"/>
          <a:ext cx="99060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Equation" r:id="rId3" imgW="444240" imgH="393480" progId="Equation.DSMT4">
                  <p:embed/>
                </p:oleObj>
              </mc:Choice>
              <mc:Fallback>
                <p:oleObj name="Equation" r:id="rId3" imgW="44424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762000"/>
                        <a:ext cx="990600" cy="87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9" name="Object 1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267200" y="1641475"/>
          <a:ext cx="128905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Equation" r:id="rId5" imgW="583920" imgH="393480" progId="Equation.DSMT4">
                  <p:embed/>
                </p:oleObj>
              </mc:Choice>
              <mc:Fallback>
                <p:oleObj name="Equation" r:id="rId5" imgW="583920" imgH="393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641475"/>
                        <a:ext cx="1289050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0" y="547688"/>
            <a:ext cx="2286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tắc</a:t>
            </a:r>
            <a:endParaRPr lang="en-US" sz="28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886200" y="679450"/>
            <a:ext cx="533400" cy="4064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VNI-Times" pitchFamily="2" charset="0"/>
              </a:rPr>
              <a:t>?1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3886200" y="914400"/>
            <a:ext cx="68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i="1" dirty="0">
                <a:latin typeface="VNI-Times" pitchFamily="2" charset="0"/>
              </a:rPr>
              <a:t>a)</a:t>
            </a:r>
            <a:endParaRPr lang="en-US" sz="3200" b="0" dirty="0">
              <a:latin typeface="VNI-Times" pitchFamily="2" charset="0"/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837710" y="1676400"/>
            <a:ext cx="68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i="1" dirty="0">
                <a:latin typeface="VNI-Times" pitchFamily="2" charset="0"/>
              </a:rPr>
              <a:t>b)</a:t>
            </a:r>
            <a:endParaRPr lang="en-US" sz="3200" b="0" dirty="0">
              <a:latin typeface="VNI-Times" pitchFamily="2" charset="0"/>
            </a:endParaRPr>
          </a:p>
        </p:txBody>
      </p:sp>
      <p:graphicFrame>
        <p:nvGraphicFramePr>
          <p:cNvPr id="29712" name="Object 16"/>
          <p:cNvGraphicFramePr>
            <a:graphicFrameLocks noChangeAspect="1"/>
          </p:cNvGraphicFramePr>
          <p:nvPr/>
        </p:nvGraphicFramePr>
        <p:xfrm>
          <a:off x="5387975" y="808038"/>
          <a:ext cx="9683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Equation" r:id="rId7" imgW="380880" imgH="393480" progId="Equation.DSMT4">
                  <p:embed/>
                </p:oleObj>
              </mc:Choice>
              <mc:Fallback>
                <p:oleObj name="Equation" r:id="rId7" imgW="380880" imgH="393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975" y="808038"/>
                        <a:ext cx="9683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3" name="Object 17"/>
          <p:cNvGraphicFramePr>
            <a:graphicFrameLocks noChangeAspect="1"/>
          </p:cNvGraphicFramePr>
          <p:nvPr/>
        </p:nvGraphicFramePr>
        <p:xfrm>
          <a:off x="6421438" y="800100"/>
          <a:ext cx="4349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Equation" r:id="rId9" imgW="228600" imgH="393480" progId="Equation.DSMT4">
                  <p:embed/>
                </p:oleObj>
              </mc:Choice>
              <mc:Fallback>
                <p:oleObj name="Equation" r:id="rId9" imgW="228600" imgH="393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800100"/>
                        <a:ext cx="4349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0" y="990600"/>
            <a:ext cx="335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 smtClean="0">
                <a:solidFill>
                  <a:srgbClr val="0000FF"/>
                </a:solidFill>
                <a:latin typeface="Arial" charset="0"/>
              </a:rPr>
              <a:t>*</a:t>
            </a:r>
            <a:r>
              <a:rPr lang="en-US" sz="2400" b="0" dirty="0" err="1" smtClean="0">
                <a:solidFill>
                  <a:srgbClr val="0000FF"/>
                </a:solidFill>
                <a:latin typeface="Arial" charset="0"/>
              </a:rPr>
              <a:t>Quy</a:t>
            </a:r>
            <a:r>
              <a:rPr lang="en-US" sz="2400" b="0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Arial" charset="0"/>
              </a:rPr>
              <a:t>tắc</a:t>
            </a:r>
            <a:r>
              <a:rPr lang="en-US" sz="2400" b="0" dirty="0">
                <a:solidFill>
                  <a:srgbClr val="0000FF"/>
                </a:solidFill>
                <a:latin typeface="Arial" charset="0"/>
              </a:rPr>
              <a:t>: </a:t>
            </a:r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0" y="1447800"/>
            <a:ext cx="3657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 dirty="0">
                <a:latin typeface="Arial" charset="0"/>
              </a:rPr>
              <a:t>   </a:t>
            </a:r>
            <a:r>
              <a:rPr lang="en-US" sz="2000" b="1" dirty="0" err="1">
                <a:latin typeface="Arial" charset="0"/>
              </a:rPr>
              <a:t>Muốn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nhân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hai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phân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số</a:t>
            </a:r>
            <a:r>
              <a:rPr lang="en-US" sz="2000" b="1" dirty="0">
                <a:latin typeface="Arial" charset="0"/>
              </a:rPr>
              <a:t>, </a:t>
            </a:r>
            <a:r>
              <a:rPr lang="en-US" sz="2000" b="1" dirty="0" err="1">
                <a:latin typeface="Arial" charset="0"/>
              </a:rPr>
              <a:t>ta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nhân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các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tử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với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nhau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và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nhân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các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mẫu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với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nhau</a:t>
            </a:r>
            <a:r>
              <a:rPr lang="en-US" sz="2000" b="1" dirty="0">
                <a:latin typeface="Arial" charset="0"/>
              </a:rPr>
              <a:t>.</a:t>
            </a:r>
          </a:p>
        </p:txBody>
      </p:sp>
      <p:sp>
        <p:nvSpPr>
          <p:cNvPr id="2081" name="Line 58"/>
          <p:cNvSpPr>
            <a:spLocks noChangeShapeType="1"/>
          </p:cNvSpPr>
          <p:nvPr/>
        </p:nvSpPr>
        <p:spPr bwMode="auto">
          <a:xfrm>
            <a:off x="3810000" y="838200"/>
            <a:ext cx="0" cy="6172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58" name="Text Box 62"/>
          <p:cNvSpPr txBox="1">
            <a:spLocks noChangeArrowheads="1"/>
          </p:cNvSpPr>
          <p:nvPr/>
        </p:nvSpPr>
        <p:spPr bwMode="auto">
          <a:xfrm>
            <a:off x="76200" y="2590800"/>
            <a:ext cx="342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Arial" charset="0"/>
              </a:rPr>
              <a:t>*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Ví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dụ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:   </a:t>
            </a:r>
          </a:p>
        </p:txBody>
      </p:sp>
      <p:graphicFrame>
        <p:nvGraphicFramePr>
          <p:cNvPr id="29759" name="Object 63"/>
          <p:cNvGraphicFramePr>
            <a:graphicFrameLocks noChangeAspect="1"/>
          </p:cNvGraphicFramePr>
          <p:nvPr/>
        </p:nvGraphicFramePr>
        <p:xfrm>
          <a:off x="1524000" y="2438400"/>
          <a:ext cx="11541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Equation" r:id="rId11" imgW="482400" imgH="393480" progId="Equation.DSMT4">
                  <p:embed/>
                </p:oleObj>
              </mc:Choice>
              <mc:Fallback>
                <p:oleObj name="Equation" r:id="rId11" imgW="482400" imgH="393480" progId="Equation.DSMT4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438400"/>
                        <a:ext cx="115411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62" name="Object 66"/>
          <p:cNvGraphicFramePr>
            <a:graphicFrameLocks noChangeAspect="1"/>
          </p:cNvGraphicFramePr>
          <p:nvPr/>
        </p:nvGraphicFramePr>
        <p:xfrm>
          <a:off x="3852863" y="4724400"/>
          <a:ext cx="155575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Equation" r:id="rId13" imgW="850680" imgH="393480" progId="Equation.DSMT4">
                  <p:embed/>
                </p:oleObj>
              </mc:Choice>
              <mc:Fallback>
                <p:oleObj name="Equation" r:id="rId13" imgW="850680" imgH="393480" progId="Equation.DSMT4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863" y="4724400"/>
                        <a:ext cx="155575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65" name="Object 69"/>
          <p:cNvGraphicFramePr>
            <a:graphicFrameLocks noChangeAspect="1"/>
          </p:cNvGraphicFramePr>
          <p:nvPr/>
        </p:nvGraphicFramePr>
        <p:xfrm>
          <a:off x="8605838" y="4691063"/>
          <a:ext cx="5381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" name="Equation" r:id="rId15" imgW="228600" imgH="393480" progId="Equation.DSMT4">
                  <p:embed/>
                </p:oleObj>
              </mc:Choice>
              <mc:Fallback>
                <p:oleObj name="Equation" r:id="rId15" imgW="228600" imgH="393480" progId="Equation.DSMT4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5838" y="4691063"/>
                        <a:ext cx="53816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66" name="Object 70"/>
          <p:cNvGraphicFramePr>
            <a:graphicFrameLocks noChangeAspect="1"/>
          </p:cNvGraphicFramePr>
          <p:nvPr/>
        </p:nvGraphicFramePr>
        <p:xfrm>
          <a:off x="3886200" y="3810000"/>
          <a:ext cx="1506538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" name="Equation" r:id="rId17" imgW="749160" imgH="393480" progId="Equation.DSMT4">
                  <p:embed/>
                </p:oleObj>
              </mc:Choice>
              <mc:Fallback>
                <p:oleObj name="Equation" r:id="rId17" imgW="749160" imgH="393480" progId="Equation.DSMT4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810000"/>
                        <a:ext cx="1506538" cy="858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67" name="Object 71"/>
          <p:cNvGraphicFramePr>
            <a:graphicFrameLocks noChangeAspect="1"/>
          </p:cNvGraphicFramePr>
          <p:nvPr/>
        </p:nvGraphicFramePr>
        <p:xfrm>
          <a:off x="5330825" y="3810000"/>
          <a:ext cx="9779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Equation" r:id="rId19" imgW="444240" imgH="393480" progId="Equation.DSMT4">
                  <p:embed/>
                </p:oleObj>
              </mc:Choice>
              <mc:Fallback>
                <p:oleObj name="Equation" r:id="rId19" imgW="444240" imgH="393480" progId="Equation.DSMT4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0825" y="3810000"/>
                        <a:ext cx="977900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68" name="Object 72"/>
          <p:cNvGraphicFramePr>
            <a:graphicFrameLocks noChangeAspect="1"/>
          </p:cNvGraphicFramePr>
          <p:nvPr/>
        </p:nvGraphicFramePr>
        <p:xfrm>
          <a:off x="6553200" y="3840163"/>
          <a:ext cx="609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name="Equation" r:id="rId21" imgW="304560" imgH="393480" progId="Equation.DSMT4">
                  <p:embed/>
                </p:oleObj>
              </mc:Choice>
              <mc:Fallback>
                <p:oleObj name="Equation" r:id="rId21" imgW="304560" imgH="393480" progId="Equation.DSMT4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840163"/>
                        <a:ext cx="6096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69" name="Text Box 73"/>
          <p:cNvSpPr txBox="1">
            <a:spLocks noChangeArrowheads="1"/>
          </p:cNvSpPr>
          <p:nvPr/>
        </p:nvSpPr>
        <p:spPr bwMode="auto">
          <a:xfrm>
            <a:off x="3929063" y="3429000"/>
            <a:ext cx="490537" cy="4064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VNI-Times" pitchFamily="2" charset="0"/>
              </a:rPr>
              <a:t>?2</a:t>
            </a:r>
          </a:p>
        </p:txBody>
      </p:sp>
      <p:graphicFrame>
        <p:nvGraphicFramePr>
          <p:cNvPr id="29779" name="Object 83"/>
          <p:cNvGraphicFramePr>
            <a:graphicFrameLocks noChangeAspect="1"/>
          </p:cNvGraphicFramePr>
          <p:nvPr/>
        </p:nvGraphicFramePr>
        <p:xfrm>
          <a:off x="8238830" y="1662560"/>
          <a:ext cx="40640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Equation" r:id="rId23" imgW="228600" imgH="393480" progId="Equation.DSMT4">
                  <p:embed/>
                </p:oleObj>
              </mc:Choice>
              <mc:Fallback>
                <p:oleObj name="Equation" r:id="rId23" imgW="228600" imgH="393480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8830" y="1662560"/>
                        <a:ext cx="406400" cy="8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800" name="Line 104"/>
          <p:cNvSpPr>
            <a:spLocks noChangeShapeType="1"/>
          </p:cNvSpPr>
          <p:nvPr/>
        </p:nvSpPr>
        <p:spPr bwMode="auto">
          <a:xfrm>
            <a:off x="6927250" y="207818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01" name="Text Box 105"/>
          <p:cNvSpPr txBox="1">
            <a:spLocks noChangeArrowheads="1"/>
          </p:cNvSpPr>
          <p:nvPr/>
        </p:nvSpPr>
        <p:spPr bwMode="auto">
          <a:xfrm>
            <a:off x="6951795" y="1605685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dirty="0">
                <a:latin typeface="Times New Roman" pitchFamily="18" charset="0"/>
              </a:rPr>
              <a:t>1</a:t>
            </a:r>
          </a:p>
        </p:txBody>
      </p:sp>
      <p:sp>
        <p:nvSpPr>
          <p:cNvPr id="29808" name="Text Box 112"/>
          <p:cNvSpPr txBox="1">
            <a:spLocks noChangeArrowheads="1"/>
          </p:cNvSpPr>
          <p:nvPr/>
        </p:nvSpPr>
        <p:spPr bwMode="auto">
          <a:xfrm>
            <a:off x="5376863" y="771525"/>
            <a:ext cx="642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0">
                <a:latin typeface="Arial" charset="0"/>
              </a:rPr>
              <a:t>…</a:t>
            </a:r>
          </a:p>
        </p:txBody>
      </p:sp>
      <p:sp>
        <p:nvSpPr>
          <p:cNvPr id="29809" name="Text Box 113"/>
          <p:cNvSpPr txBox="1">
            <a:spLocks noChangeArrowheads="1"/>
          </p:cNvSpPr>
          <p:nvPr/>
        </p:nvSpPr>
        <p:spPr bwMode="auto">
          <a:xfrm>
            <a:off x="5981700" y="1014413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Arial" charset="0"/>
              </a:rPr>
              <a:t>=</a:t>
            </a:r>
          </a:p>
        </p:txBody>
      </p:sp>
      <p:sp>
        <p:nvSpPr>
          <p:cNvPr id="29810" name="Text Box 114"/>
          <p:cNvSpPr txBox="1">
            <a:spLocks noChangeArrowheads="1"/>
          </p:cNvSpPr>
          <p:nvPr/>
        </p:nvSpPr>
        <p:spPr bwMode="auto">
          <a:xfrm>
            <a:off x="6329363" y="762000"/>
            <a:ext cx="99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0" dirty="0">
                <a:latin typeface="Arial" charset="0"/>
              </a:rPr>
              <a:t>…</a:t>
            </a:r>
          </a:p>
        </p:txBody>
      </p:sp>
      <p:sp>
        <p:nvSpPr>
          <p:cNvPr id="29811" name="Text Box 115"/>
          <p:cNvSpPr txBox="1">
            <a:spLocks noChangeArrowheads="1"/>
          </p:cNvSpPr>
          <p:nvPr/>
        </p:nvSpPr>
        <p:spPr bwMode="auto">
          <a:xfrm>
            <a:off x="8153400" y="1610020"/>
            <a:ext cx="99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0" dirty="0">
                <a:latin typeface="Arial" charset="0"/>
              </a:rPr>
              <a:t>…</a:t>
            </a:r>
          </a:p>
        </p:txBody>
      </p:sp>
      <p:sp>
        <p:nvSpPr>
          <p:cNvPr id="29812" name="Text Box 116"/>
          <p:cNvSpPr txBox="1">
            <a:spLocks noChangeArrowheads="1"/>
          </p:cNvSpPr>
          <p:nvPr/>
        </p:nvSpPr>
        <p:spPr bwMode="auto">
          <a:xfrm>
            <a:off x="7883230" y="1816548"/>
            <a:ext cx="419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dirty="0">
                <a:latin typeface="Arial" charset="0"/>
              </a:rPr>
              <a:t>=</a:t>
            </a:r>
          </a:p>
        </p:txBody>
      </p:sp>
      <p:sp>
        <p:nvSpPr>
          <p:cNvPr id="29814" name="Text Box 118"/>
          <p:cNvSpPr txBox="1">
            <a:spLocks noChangeArrowheads="1"/>
          </p:cNvSpPr>
          <p:nvPr/>
        </p:nvSpPr>
        <p:spPr bwMode="auto">
          <a:xfrm>
            <a:off x="6562725" y="3776663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0">
                <a:latin typeface="Arial" charset="0"/>
              </a:rPr>
              <a:t>…</a:t>
            </a:r>
          </a:p>
        </p:txBody>
      </p:sp>
      <p:sp>
        <p:nvSpPr>
          <p:cNvPr id="29815" name="Text Box 119"/>
          <p:cNvSpPr txBox="1">
            <a:spLocks noChangeArrowheads="1"/>
          </p:cNvSpPr>
          <p:nvPr/>
        </p:nvSpPr>
        <p:spPr bwMode="auto">
          <a:xfrm>
            <a:off x="6248400" y="4038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Arial" charset="0"/>
              </a:rPr>
              <a:t>=</a:t>
            </a:r>
          </a:p>
        </p:txBody>
      </p:sp>
      <p:sp>
        <p:nvSpPr>
          <p:cNvPr id="29816" name="Text Box 120"/>
          <p:cNvSpPr txBox="1">
            <a:spLocks noChangeArrowheads="1"/>
          </p:cNvSpPr>
          <p:nvPr/>
        </p:nvSpPr>
        <p:spPr bwMode="auto">
          <a:xfrm>
            <a:off x="5486400" y="3786188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0">
                <a:latin typeface="Arial" charset="0"/>
              </a:rPr>
              <a:t>…</a:t>
            </a:r>
          </a:p>
        </p:txBody>
      </p:sp>
      <p:sp>
        <p:nvSpPr>
          <p:cNvPr id="29817" name="Text Box 121"/>
          <p:cNvSpPr txBox="1">
            <a:spLocks noChangeArrowheads="1"/>
          </p:cNvSpPr>
          <p:nvPr/>
        </p:nvSpPr>
        <p:spPr bwMode="auto">
          <a:xfrm>
            <a:off x="8510588" y="4695825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0">
                <a:latin typeface="Arial" charset="0"/>
              </a:rPr>
              <a:t>…</a:t>
            </a:r>
          </a:p>
        </p:txBody>
      </p:sp>
      <p:sp>
        <p:nvSpPr>
          <p:cNvPr id="29818" name="Text Box 122"/>
          <p:cNvSpPr txBox="1">
            <a:spLocks noChangeArrowheads="1"/>
          </p:cNvSpPr>
          <p:nvPr/>
        </p:nvSpPr>
        <p:spPr bwMode="auto">
          <a:xfrm>
            <a:off x="5334000" y="4660900"/>
            <a:ext cx="8905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0" dirty="0">
                <a:latin typeface="Times New Roman" pitchFamily="18" charset="0"/>
                <a:sym typeface="Symbol" pitchFamily="18" charset="2"/>
              </a:rPr>
              <a:t>(</a:t>
            </a:r>
            <a:r>
              <a:rPr lang="en-US" sz="2700" b="0" dirty="0">
                <a:latin typeface="Times New Roman" pitchFamily="18" charset="0"/>
              </a:rPr>
              <a:t>6)</a:t>
            </a:r>
          </a:p>
        </p:txBody>
      </p:sp>
      <p:sp>
        <p:nvSpPr>
          <p:cNvPr id="29823" name="Text Box 127"/>
          <p:cNvSpPr txBox="1">
            <a:spLocks noChangeArrowheads="1"/>
          </p:cNvSpPr>
          <p:nvPr/>
        </p:nvSpPr>
        <p:spPr bwMode="auto">
          <a:xfrm>
            <a:off x="5532438" y="5135563"/>
            <a:ext cx="5969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0">
                <a:latin typeface="Times New Roman" pitchFamily="18" charset="0"/>
              </a:rPr>
              <a:t>35</a:t>
            </a:r>
          </a:p>
        </p:txBody>
      </p:sp>
      <p:sp>
        <p:nvSpPr>
          <p:cNvPr id="29845" name="Line 149"/>
          <p:cNvSpPr>
            <a:spLocks noChangeShapeType="1"/>
          </p:cNvSpPr>
          <p:nvPr/>
        </p:nvSpPr>
        <p:spPr bwMode="auto">
          <a:xfrm>
            <a:off x="5586413" y="2076450"/>
            <a:ext cx="890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48" name="Line 152"/>
          <p:cNvSpPr>
            <a:spLocks noChangeShapeType="1"/>
          </p:cNvSpPr>
          <p:nvPr/>
        </p:nvSpPr>
        <p:spPr bwMode="auto">
          <a:xfrm>
            <a:off x="5410200" y="51435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49" name="Text Box 153"/>
          <p:cNvSpPr txBox="1">
            <a:spLocks noChangeArrowheads="1"/>
          </p:cNvSpPr>
          <p:nvPr/>
        </p:nvSpPr>
        <p:spPr bwMode="auto">
          <a:xfrm>
            <a:off x="6819900" y="49149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Arial" charset="0"/>
              </a:rPr>
              <a:t>=</a:t>
            </a:r>
          </a:p>
        </p:txBody>
      </p:sp>
      <p:sp>
        <p:nvSpPr>
          <p:cNvPr id="29850" name="Text Box 154"/>
          <p:cNvSpPr txBox="1">
            <a:spLocks noChangeArrowheads="1"/>
          </p:cNvSpPr>
          <p:nvPr/>
        </p:nvSpPr>
        <p:spPr bwMode="auto">
          <a:xfrm>
            <a:off x="7577138" y="4649788"/>
            <a:ext cx="1238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  <a:sym typeface="Symbol" pitchFamily="18" charset="2"/>
              </a:rPr>
              <a:t>.</a:t>
            </a:r>
            <a:r>
              <a:rPr lang="en-US" sz="1000" b="0">
                <a:latin typeface="Arial" charset="0"/>
                <a:sym typeface="Symbol" pitchFamily="18" charset="2"/>
              </a:rPr>
              <a:t> </a:t>
            </a:r>
            <a:r>
              <a:rPr lang="en-US" b="0">
                <a:latin typeface="Arial" charset="0"/>
                <a:sym typeface="Symbol" pitchFamily="18" charset="2"/>
              </a:rPr>
              <a:t>(</a:t>
            </a:r>
            <a:r>
              <a:rPr lang="en-US" sz="2700" b="0">
                <a:latin typeface="Times New Roman" pitchFamily="18" charset="0"/>
              </a:rPr>
              <a:t>7)</a:t>
            </a:r>
          </a:p>
        </p:txBody>
      </p:sp>
      <p:sp>
        <p:nvSpPr>
          <p:cNvPr id="29851" name="Text Box 155"/>
          <p:cNvSpPr txBox="1">
            <a:spLocks noChangeArrowheads="1"/>
          </p:cNvSpPr>
          <p:nvPr/>
        </p:nvSpPr>
        <p:spPr bwMode="auto">
          <a:xfrm>
            <a:off x="7696200" y="5114925"/>
            <a:ext cx="762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.</a:t>
            </a:r>
            <a:r>
              <a:rPr lang="en-US" sz="1000" b="0">
                <a:latin typeface="Times New Roman" pitchFamily="18" charset="0"/>
              </a:rPr>
              <a:t> </a:t>
            </a:r>
            <a:r>
              <a:rPr lang="en-US" sz="2700" b="0">
                <a:latin typeface="Times New Roman" pitchFamily="18" charset="0"/>
              </a:rPr>
              <a:t>9</a:t>
            </a:r>
          </a:p>
        </p:txBody>
      </p:sp>
      <p:sp>
        <p:nvSpPr>
          <p:cNvPr id="29852" name="Text Box 156"/>
          <p:cNvSpPr txBox="1">
            <a:spLocks noChangeArrowheads="1"/>
          </p:cNvSpPr>
          <p:nvPr/>
        </p:nvSpPr>
        <p:spPr bwMode="auto">
          <a:xfrm>
            <a:off x="7005638" y="4648200"/>
            <a:ext cx="8905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0">
                <a:latin typeface="Times New Roman" pitchFamily="18" charset="0"/>
                <a:sym typeface="Symbol" pitchFamily="18" charset="2"/>
              </a:rPr>
              <a:t>(</a:t>
            </a:r>
            <a:r>
              <a:rPr lang="en-US" sz="2700" b="0">
                <a:latin typeface="Times New Roman" pitchFamily="18" charset="0"/>
              </a:rPr>
              <a:t>1)</a:t>
            </a:r>
          </a:p>
        </p:txBody>
      </p:sp>
      <p:sp>
        <p:nvSpPr>
          <p:cNvPr id="29853" name="Text Box 157"/>
          <p:cNvSpPr txBox="1">
            <a:spLocks noChangeArrowheads="1"/>
          </p:cNvSpPr>
          <p:nvPr/>
        </p:nvSpPr>
        <p:spPr bwMode="auto">
          <a:xfrm>
            <a:off x="7289800" y="5122863"/>
            <a:ext cx="5969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0">
                <a:latin typeface="Times New Roman" pitchFamily="18" charset="0"/>
              </a:rPr>
              <a:t>5</a:t>
            </a:r>
          </a:p>
        </p:txBody>
      </p:sp>
      <p:sp>
        <p:nvSpPr>
          <p:cNvPr id="29854" name="Line 158"/>
          <p:cNvSpPr>
            <a:spLocks noChangeShapeType="1"/>
          </p:cNvSpPr>
          <p:nvPr/>
        </p:nvSpPr>
        <p:spPr bwMode="auto">
          <a:xfrm>
            <a:off x="7153275" y="5149850"/>
            <a:ext cx="1228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55" name="Text Box 159"/>
          <p:cNvSpPr txBox="1">
            <a:spLocks noChangeArrowheads="1"/>
          </p:cNvSpPr>
          <p:nvPr/>
        </p:nvSpPr>
        <p:spPr bwMode="auto">
          <a:xfrm>
            <a:off x="8382000" y="493395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Arial" charset="0"/>
              </a:rPr>
              <a:t>=</a:t>
            </a:r>
          </a:p>
        </p:txBody>
      </p:sp>
      <p:graphicFrame>
        <p:nvGraphicFramePr>
          <p:cNvPr id="2125" name="Object 77"/>
          <p:cNvGraphicFramePr>
            <a:graphicFrameLocks noChangeAspect="1"/>
          </p:cNvGraphicFramePr>
          <p:nvPr/>
        </p:nvGraphicFramePr>
        <p:xfrm>
          <a:off x="2616200" y="2209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Equation" r:id="rId25" imgW="914400" imgH="198720" progId="Equation.DSMT4">
                  <p:embed/>
                </p:oleObj>
              </mc:Choice>
              <mc:Fallback>
                <p:oleObj name="Equation" r:id="rId25" imgW="914400" imgH="19872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22098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0" y="0"/>
            <a:ext cx="9144000" cy="485775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FF00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700" dirty="0" err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700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7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84     </a:t>
            </a:r>
            <a:r>
              <a:rPr lang="en-US" sz="2700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PHÉP NHÂN PHÂN SỐ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298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29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29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0" dur="500"/>
                                        <p:tgtEl>
                                          <p:spTgt spid="29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9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97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97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97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97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2000" fill="hold"/>
                                        <p:tgtEl>
                                          <p:spTgt spid="29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2000" fill="hold"/>
                                        <p:tgtEl>
                                          <p:spTgt spid="29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298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298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297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297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97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97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2000" fill="hold"/>
                                        <p:tgtEl>
                                          <p:spTgt spid="297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2000" fill="hold"/>
                                        <p:tgtEl>
                                          <p:spTgt spid="297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500" fill="hold"/>
                                        <p:tgtEl>
                                          <p:spTgt spid="298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500" fill="hold"/>
                                        <p:tgtEl>
                                          <p:spTgt spid="298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2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2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2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29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2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2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2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2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2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29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29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2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29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29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29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29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2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29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29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29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29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4" dur="500"/>
                                        <p:tgtEl>
                                          <p:spTgt spid="298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29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2" dur="500"/>
                                        <p:tgtEl>
                                          <p:spTgt spid="29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29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0" dur="500"/>
                                        <p:tgtEl>
                                          <p:spTgt spid="29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2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 tmFilter="0, 0; .2, .5; .8, .5; 1, 0"/>
                                        <p:tgtEl>
                                          <p:spTgt spid="298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9" dur="250" autoRev="1" fill="hold"/>
                                        <p:tgtEl>
                                          <p:spTgt spid="298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29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298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4" dur="2000" fill="hold"/>
                                        <p:tgtEl>
                                          <p:spTgt spid="29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2000" fill="hold"/>
                                        <p:tgtEl>
                                          <p:spTgt spid="298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0" dur="2000" fill="hold"/>
                                        <p:tgtEl>
                                          <p:spTgt spid="298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2" dur="2000" fill="hold"/>
                                        <p:tgtEl>
                                          <p:spTgt spid="298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6" presetClass="emph" presetSubtype="0" repeatCount="2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 tmFilter="0, 0; .2, .5; .8, .5; 1, 0"/>
                                        <p:tgtEl>
                                          <p:spTgt spid="298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7" dur="250" autoRev="1" fill="hold"/>
                                        <p:tgtEl>
                                          <p:spTgt spid="298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8" presetID="26" presetClass="emph" presetSubtype="0" repeatCount="2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298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298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2" dur="2000" fill="hold"/>
                                        <p:tgtEl>
                                          <p:spTgt spid="298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4" dur="2000" fill="hold"/>
                                        <p:tgtEl>
                                          <p:spTgt spid="298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8" dur="2000" fill="hold"/>
                                        <p:tgtEl>
                                          <p:spTgt spid="298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0" dur="2000" fill="hold"/>
                                        <p:tgtEl>
                                          <p:spTgt spid="298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22" grpId="0"/>
      <p:bldP spid="29822" grpId="1"/>
      <p:bldP spid="29822" grpId="2"/>
      <p:bldP spid="29821" grpId="0"/>
      <p:bldP spid="29821" grpId="1"/>
      <p:bldP spid="29821" grpId="2"/>
      <p:bldP spid="29783" grpId="1"/>
      <p:bldP spid="29783" grpId="2"/>
      <p:bldP spid="29799" grpId="0"/>
      <p:bldP spid="29798" grpId="1"/>
      <p:bldP spid="29798" grpId="2"/>
      <p:bldP spid="29784" grpId="1"/>
      <p:bldP spid="29784" grpId="2"/>
      <p:bldP spid="29792" grpId="1"/>
      <p:bldP spid="29792" grpId="2"/>
      <p:bldP spid="29802" grpId="0"/>
      <p:bldP spid="29802" grpId="1"/>
      <p:bldP spid="29804" grpId="0"/>
      <p:bldP spid="29804" grpId="1"/>
      <p:bldP spid="29803" grpId="0"/>
      <p:bldP spid="29803" grpId="1"/>
      <p:bldP spid="29702" grpId="0"/>
      <p:bldP spid="29703" grpId="0" animBg="1"/>
      <p:bldP spid="29707" grpId="0"/>
      <p:bldP spid="29708" grpId="0"/>
      <p:bldP spid="29720" grpId="0"/>
      <p:bldP spid="29721" grpId="0"/>
      <p:bldP spid="29758" grpId="0"/>
      <p:bldP spid="29769" grpId="0" animBg="1"/>
      <p:bldP spid="29800" grpId="0" animBg="1"/>
      <p:bldP spid="29801" grpId="0"/>
      <p:bldP spid="29801" grpId="1"/>
      <p:bldP spid="29808" grpId="0"/>
      <p:bldP spid="29808" grpId="1"/>
      <p:bldP spid="29809" grpId="0"/>
      <p:bldP spid="29809" grpId="1"/>
      <p:bldP spid="29810" grpId="0"/>
      <p:bldP spid="29810" grpId="1"/>
      <p:bldP spid="29811" grpId="0"/>
      <p:bldP spid="29811" grpId="1"/>
      <p:bldP spid="29812" grpId="0"/>
      <p:bldP spid="29814" grpId="0"/>
      <p:bldP spid="29814" grpId="1"/>
      <p:bldP spid="29815" grpId="0"/>
      <p:bldP spid="29816" grpId="0"/>
      <p:bldP spid="29817" grpId="0"/>
      <p:bldP spid="29817" grpId="1"/>
      <p:bldP spid="29818" grpId="0"/>
      <p:bldP spid="29818" grpId="1"/>
      <p:bldP spid="29818" grpId="2"/>
      <p:bldP spid="29823" grpId="0"/>
      <p:bldP spid="29823" grpId="1"/>
      <p:bldP spid="29823" grpId="2"/>
      <p:bldP spid="29845" grpId="0" animBg="1"/>
      <p:bldP spid="29848" grpId="0" animBg="1"/>
      <p:bldP spid="29849" grpId="0"/>
      <p:bldP spid="29850" grpId="0"/>
      <p:bldP spid="29850" grpId="1"/>
      <p:bldP spid="29851" grpId="0"/>
      <p:bldP spid="29851" grpId="1"/>
      <p:bldP spid="29852" grpId="0"/>
      <p:bldP spid="29852" grpId="1"/>
      <p:bldP spid="29853" grpId="0"/>
      <p:bldP spid="29853" grpId="1"/>
      <p:bldP spid="29854" grpId="0" animBg="1"/>
      <p:bldP spid="298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62" name="Object 66"/>
          <p:cNvGraphicFramePr>
            <a:graphicFrameLocks noChangeAspect="1"/>
          </p:cNvGraphicFramePr>
          <p:nvPr/>
        </p:nvGraphicFramePr>
        <p:xfrm>
          <a:off x="1905000" y="1104900"/>
          <a:ext cx="4953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1" name="Equation" r:id="rId3" imgW="2349360" imgH="393480" progId="Equation.DSMT4">
                  <p:embed/>
                </p:oleObj>
              </mc:Choice>
              <mc:Fallback>
                <p:oleObj name="Equation" r:id="rId3" imgW="2349360" imgH="393480" progId="Equation.DSMT4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104900"/>
                        <a:ext cx="49530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3000" y="3810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24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b="1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890714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/>
              <a:t>Nhóm 1: </a:t>
            </a:r>
            <a:endParaRPr lang="vi-VN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819408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/>
              <a:t>Nhóm 2:</a:t>
            </a:r>
            <a:endParaRPr lang="vi-VN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819540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/>
              <a:t>Nhóm 3:</a:t>
            </a:r>
            <a:endParaRPr lang="vi-VN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8638" y="5033986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/>
              <a:t>Nhóm 4:</a:t>
            </a:r>
            <a:endParaRPr lang="vi-VN" sz="2800" b="1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2171712" y="1676400"/>
          <a:ext cx="1746149" cy="4143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Equation" r:id="rId3" imgW="749300" imgH="1778000" progId="Equation.3">
                  <p:embed/>
                </p:oleObj>
              </mc:Choice>
              <mc:Fallback>
                <p:oleObj name="Equation" r:id="rId3" imgW="749300" imgH="1778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12" y="1676400"/>
                        <a:ext cx="1746149" cy="4143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286000" y="228600"/>
            <a:ext cx="45720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.VnTimeH" pitchFamily="34" charset="0"/>
                <a:cs typeface="Arial" pitchFamily="34" charset="0"/>
              </a:rPr>
              <a:t>HO¹T ®</a:t>
            </a:r>
            <a:r>
              <a:rPr lang="en-US" sz="3200" b="1" dirty="0" err="1" smtClean="0">
                <a:solidFill>
                  <a:srgbClr val="FF6600"/>
                </a:solidFill>
                <a:latin typeface=".VnTimeH" pitchFamily="34" charset="0"/>
                <a:cs typeface="Arial" pitchFamily="34" charset="0"/>
              </a:rPr>
              <a:t>éng</a:t>
            </a:r>
            <a:r>
              <a:rPr lang="en-US" sz="3200" b="1" dirty="0" smtClean="0">
                <a:solidFill>
                  <a:srgbClr val="FF6600"/>
                </a:solidFill>
                <a:latin typeface=".VnTimeH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  <a:latin typeface=".VnTimeH" pitchFamily="34" charset="0"/>
                <a:cs typeface="Arial" pitchFamily="34" charset="0"/>
              </a:rPr>
              <a:t>nhãm</a:t>
            </a:r>
            <a:r>
              <a:rPr lang="en-US" sz="3200" b="1" dirty="0" smtClean="0">
                <a:solidFill>
                  <a:srgbClr val="FF6600"/>
                </a:solidFill>
                <a:latin typeface=".VnTimeH" pitchFamily="34" charset="0"/>
                <a:cs typeface="Arial" pitchFamily="34" charset="0"/>
              </a:rPr>
              <a:t> </a:t>
            </a:r>
            <a:endParaRPr lang="en-US" sz="3200" b="1" dirty="0">
              <a:solidFill>
                <a:srgbClr val="FF6600"/>
              </a:solidFill>
              <a:latin typeface=".VnTimeH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121920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*</a:t>
            </a:r>
            <a:r>
              <a:rPr lang="en-US" sz="2800" b="1" dirty="0" err="1" smtClean="0"/>
              <a:t>Tính</a:t>
            </a:r>
            <a:r>
              <a:rPr lang="en-US" sz="2800" b="1" dirty="0" smtClean="0"/>
              <a:t>:</a:t>
            </a:r>
            <a:r>
              <a:rPr lang="vi-VN" sz="2800" b="1" dirty="0" smtClean="0"/>
              <a:t> </a:t>
            </a:r>
            <a:endParaRPr lang="vi-VN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95400" y="1981200"/>
            <a:ext cx="6172200" cy="2286000"/>
            <a:chOff x="960" y="1296"/>
            <a:chExt cx="3888" cy="1440"/>
          </a:xfrm>
        </p:grpSpPr>
        <p:sp>
          <p:nvSpPr>
            <p:cNvPr id="11267" name="AutoShape 5"/>
            <p:cNvSpPr>
              <a:spLocks noChangeArrowheads="1"/>
            </p:cNvSpPr>
            <p:nvPr/>
          </p:nvSpPr>
          <p:spPr bwMode="auto">
            <a:xfrm>
              <a:off x="960" y="1296"/>
              <a:ext cx="3888" cy="1440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.VnArial" pitchFamily="34" charset="0"/>
              </a:endParaRPr>
            </a:p>
          </p:txBody>
        </p:sp>
        <p:sp>
          <p:nvSpPr>
            <p:cNvPr id="11268" name="Text Box 6"/>
            <p:cNvSpPr txBox="1">
              <a:spLocks noChangeArrowheads="1"/>
            </p:cNvSpPr>
            <p:nvPr/>
          </p:nvSpPr>
          <p:spPr bwMode="auto">
            <a:xfrm>
              <a:off x="1440" y="1394"/>
              <a:ext cx="31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i="1" dirty="0" err="1">
                  <a:solidFill>
                    <a:srgbClr val="FF3300"/>
                  </a:solidFill>
                </a:rPr>
                <a:t>Hình</a:t>
              </a:r>
              <a:r>
                <a:rPr lang="en-US" sz="2800" b="1" i="1" dirty="0">
                  <a:solidFill>
                    <a:srgbClr val="FF3300"/>
                  </a:solidFill>
                </a:rPr>
                <a:t> </a:t>
              </a:r>
              <a:r>
                <a:rPr lang="en-US" sz="2800" b="1" i="1" dirty="0" err="1">
                  <a:solidFill>
                    <a:srgbClr val="FF3300"/>
                  </a:solidFill>
                </a:rPr>
                <a:t>vẽ</a:t>
              </a:r>
              <a:r>
                <a:rPr lang="en-US" sz="2800" b="1" i="1" dirty="0">
                  <a:solidFill>
                    <a:srgbClr val="FF3300"/>
                  </a:solidFill>
                </a:rPr>
                <a:t> </a:t>
              </a:r>
              <a:r>
                <a:rPr lang="en-US" sz="2800" b="1" i="1" dirty="0" err="1">
                  <a:solidFill>
                    <a:srgbClr val="FF3300"/>
                  </a:solidFill>
                </a:rPr>
                <a:t>này</a:t>
              </a:r>
              <a:r>
                <a:rPr lang="en-US" sz="2800" b="1" i="1" dirty="0">
                  <a:solidFill>
                    <a:srgbClr val="FF3300"/>
                  </a:solidFill>
                </a:rPr>
                <a:t> </a:t>
              </a:r>
              <a:r>
                <a:rPr lang="en-US" sz="2800" b="1" i="1" dirty="0" err="1">
                  <a:solidFill>
                    <a:srgbClr val="FF3300"/>
                  </a:solidFill>
                </a:rPr>
                <a:t>thể</a:t>
              </a:r>
              <a:r>
                <a:rPr lang="en-US" sz="2800" b="1" i="1" dirty="0">
                  <a:solidFill>
                    <a:srgbClr val="FF3300"/>
                  </a:solidFill>
                </a:rPr>
                <a:t> </a:t>
              </a:r>
              <a:r>
                <a:rPr lang="en-US" sz="2800" b="1" i="1" dirty="0" err="1">
                  <a:solidFill>
                    <a:srgbClr val="FF3300"/>
                  </a:solidFill>
                </a:rPr>
                <a:t>hiện</a:t>
              </a:r>
              <a:r>
                <a:rPr lang="en-US" sz="2800" b="1" i="1" dirty="0">
                  <a:solidFill>
                    <a:srgbClr val="FF3300"/>
                  </a:solidFill>
                </a:rPr>
                <a:t> </a:t>
              </a:r>
              <a:r>
                <a:rPr lang="en-US" sz="2800" b="1" i="1" dirty="0" err="1">
                  <a:solidFill>
                    <a:srgbClr val="FF3300"/>
                  </a:solidFill>
                </a:rPr>
                <a:t>quy</a:t>
              </a:r>
              <a:r>
                <a:rPr lang="en-US" sz="2800" b="1" i="1" dirty="0">
                  <a:solidFill>
                    <a:srgbClr val="FF3300"/>
                  </a:solidFill>
                </a:rPr>
                <a:t> </a:t>
              </a:r>
              <a:r>
                <a:rPr lang="en-US" sz="2800" b="1" i="1" dirty="0" err="1">
                  <a:solidFill>
                    <a:srgbClr val="FF3300"/>
                  </a:solidFill>
                </a:rPr>
                <a:t>tắc</a:t>
              </a:r>
              <a:r>
                <a:rPr lang="en-US" sz="2800" b="1" i="1" dirty="0">
                  <a:solidFill>
                    <a:srgbClr val="FF3300"/>
                  </a:solidFill>
                </a:rPr>
                <a:t> </a:t>
              </a:r>
              <a:r>
                <a:rPr lang="en-US" sz="2800" b="1" i="1" dirty="0" err="1">
                  <a:solidFill>
                    <a:srgbClr val="FF3300"/>
                  </a:solidFill>
                </a:rPr>
                <a:t>gì</a:t>
              </a:r>
              <a:r>
                <a:rPr lang="en-US" sz="2800" b="1" i="1" dirty="0">
                  <a:solidFill>
                    <a:srgbClr val="FF3300"/>
                  </a:solidFill>
                </a:rPr>
                <a:t>?</a:t>
              </a:r>
            </a:p>
          </p:txBody>
        </p:sp>
        <p:sp>
          <p:nvSpPr>
            <p:cNvPr id="11269" name="Text Box 7"/>
            <p:cNvSpPr txBox="1">
              <a:spLocks noChangeArrowheads="1"/>
            </p:cNvSpPr>
            <p:nvPr/>
          </p:nvSpPr>
          <p:spPr bwMode="auto">
            <a:xfrm>
              <a:off x="3384" y="1608"/>
              <a:ext cx="4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400">
                  <a:solidFill>
                    <a:srgbClr val="0033CC"/>
                  </a:solidFill>
                  <a:latin typeface=".VnCentury Schoolbook" pitchFamily="34" charset="0"/>
                </a:rPr>
                <a:t>  .</a:t>
              </a: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754" y="1706"/>
              <a:ext cx="2374" cy="874"/>
              <a:chOff x="1634" y="1946"/>
              <a:chExt cx="2374" cy="874"/>
            </a:xfrm>
          </p:grpSpPr>
          <p:sp>
            <p:nvSpPr>
              <p:cNvPr id="11271" name="AutoShape 9"/>
              <p:cNvSpPr>
                <a:spLocks noChangeArrowheads="1"/>
              </p:cNvSpPr>
              <p:nvPr/>
            </p:nvSpPr>
            <p:spPr bwMode="auto">
              <a:xfrm>
                <a:off x="1682" y="2064"/>
                <a:ext cx="288" cy="240"/>
              </a:xfrm>
              <a:prstGeom prst="triangle">
                <a:avLst>
                  <a:gd name="adj" fmla="val 50000"/>
                </a:avLst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2" name="Line 10"/>
              <p:cNvSpPr>
                <a:spLocks noChangeShapeType="1"/>
              </p:cNvSpPr>
              <p:nvPr/>
            </p:nvSpPr>
            <p:spPr bwMode="auto">
              <a:xfrm>
                <a:off x="1634" y="2376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3" name="Rectangle 11"/>
              <p:cNvSpPr>
                <a:spLocks noChangeArrowheads="1"/>
              </p:cNvSpPr>
              <p:nvPr/>
            </p:nvSpPr>
            <p:spPr bwMode="auto">
              <a:xfrm>
                <a:off x="1682" y="2448"/>
                <a:ext cx="288" cy="240"/>
              </a:xfrm>
              <a:prstGeom prst="rect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4" name="Oval 12"/>
              <p:cNvSpPr>
                <a:spLocks noChangeArrowheads="1"/>
              </p:cNvSpPr>
              <p:nvPr/>
            </p:nvSpPr>
            <p:spPr bwMode="auto">
              <a:xfrm>
                <a:off x="2354" y="2064"/>
                <a:ext cx="240" cy="240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5" name="Rectangle 13"/>
              <p:cNvSpPr>
                <a:spLocks noChangeArrowheads="1"/>
              </p:cNvSpPr>
              <p:nvPr/>
            </p:nvSpPr>
            <p:spPr bwMode="auto">
              <a:xfrm rot="2700000">
                <a:off x="2366" y="2472"/>
                <a:ext cx="202" cy="202"/>
              </a:xfrm>
              <a:prstGeom prst="rect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6" name="Line 14"/>
              <p:cNvSpPr>
                <a:spLocks noChangeShapeType="1"/>
              </p:cNvSpPr>
              <p:nvPr/>
            </p:nvSpPr>
            <p:spPr bwMode="auto">
              <a:xfrm>
                <a:off x="2270" y="2376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7" name="Text Box 15"/>
              <p:cNvSpPr txBox="1">
                <a:spLocks noChangeArrowheads="1"/>
              </p:cNvSpPr>
              <p:nvPr/>
            </p:nvSpPr>
            <p:spPr bwMode="auto">
              <a:xfrm>
                <a:off x="2044" y="1946"/>
                <a:ext cx="23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400">
                    <a:solidFill>
                      <a:srgbClr val="0033CC"/>
                    </a:solidFill>
                    <a:latin typeface=".VnCentury Schoolbook" pitchFamily="34" charset="0"/>
                  </a:rPr>
                  <a:t>.</a:t>
                </a:r>
              </a:p>
            </p:txBody>
          </p:sp>
          <p:sp>
            <p:nvSpPr>
              <p:cNvPr id="11278" name="Text Box 16"/>
              <p:cNvSpPr txBox="1">
                <a:spLocks noChangeArrowheads="1"/>
              </p:cNvSpPr>
              <p:nvPr/>
            </p:nvSpPr>
            <p:spPr bwMode="auto">
              <a:xfrm>
                <a:off x="2774" y="2152"/>
                <a:ext cx="291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>
                    <a:solidFill>
                      <a:srgbClr val="0033CC"/>
                    </a:solidFill>
                    <a:latin typeface=".VnCentury Schoolbook" pitchFamily="34" charset="0"/>
                  </a:rPr>
                  <a:t>=</a:t>
                </a:r>
              </a:p>
            </p:txBody>
          </p:sp>
          <p:sp>
            <p:nvSpPr>
              <p:cNvPr id="11279" name="AutoShape 17"/>
              <p:cNvSpPr>
                <a:spLocks noChangeArrowheads="1"/>
              </p:cNvSpPr>
              <p:nvPr/>
            </p:nvSpPr>
            <p:spPr bwMode="auto">
              <a:xfrm>
                <a:off x="3204" y="2074"/>
                <a:ext cx="288" cy="240"/>
              </a:xfrm>
              <a:prstGeom prst="triangle">
                <a:avLst>
                  <a:gd name="adj" fmla="val 50000"/>
                </a:avLst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0" name="Line 18"/>
              <p:cNvSpPr>
                <a:spLocks noChangeShapeType="1"/>
              </p:cNvSpPr>
              <p:nvPr/>
            </p:nvSpPr>
            <p:spPr bwMode="auto">
              <a:xfrm>
                <a:off x="3144" y="2386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1" name="Rectangle 19"/>
              <p:cNvSpPr>
                <a:spLocks noChangeArrowheads="1"/>
              </p:cNvSpPr>
              <p:nvPr/>
            </p:nvSpPr>
            <p:spPr bwMode="auto">
              <a:xfrm>
                <a:off x="3204" y="2458"/>
                <a:ext cx="288" cy="240"/>
              </a:xfrm>
              <a:prstGeom prst="rect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2" name="Oval 20"/>
              <p:cNvSpPr>
                <a:spLocks noChangeArrowheads="1"/>
              </p:cNvSpPr>
              <p:nvPr/>
            </p:nvSpPr>
            <p:spPr bwMode="auto">
              <a:xfrm>
                <a:off x="3744" y="2074"/>
                <a:ext cx="240" cy="240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3" name="Rectangle 21"/>
              <p:cNvSpPr>
                <a:spLocks noChangeArrowheads="1"/>
              </p:cNvSpPr>
              <p:nvPr/>
            </p:nvSpPr>
            <p:spPr bwMode="auto">
              <a:xfrm rot="2700000">
                <a:off x="3756" y="2482"/>
                <a:ext cx="202" cy="202"/>
              </a:xfrm>
              <a:prstGeom prst="rect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4" name="Text Box 22"/>
              <p:cNvSpPr txBox="1">
                <a:spLocks noChangeArrowheads="1"/>
              </p:cNvSpPr>
              <p:nvPr/>
            </p:nvSpPr>
            <p:spPr bwMode="auto">
              <a:xfrm>
                <a:off x="3506" y="2244"/>
                <a:ext cx="23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400">
                    <a:solidFill>
                      <a:srgbClr val="0033CC"/>
                    </a:solidFill>
                    <a:latin typeface=".VnCentury Schoolbook" pitchFamily="34" charset="0"/>
                  </a:rPr>
                  <a:t>.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" name="Line 21"/>
          <p:cNvSpPr>
            <a:spLocks noChangeShapeType="1"/>
          </p:cNvSpPr>
          <p:nvPr/>
        </p:nvSpPr>
        <p:spPr bwMode="auto">
          <a:xfrm>
            <a:off x="4953000" y="1143000"/>
            <a:ext cx="0" cy="571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85" name="Text Box 37"/>
          <p:cNvSpPr txBox="1">
            <a:spLocks noChangeArrowheads="1"/>
          </p:cNvSpPr>
          <p:nvPr/>
        </p:nvSpPr>
        <p:spPr bwMode="auto">
          <a:xfrm>
            <a:off x="0" y="8382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8887" name="Object 39"/>
          <p:cNvGraphicFramePr>
            <a:graphicFrameLocks noChangeAspect="1"/>
          </p:cNvGraphicFramePr>
          <p:nvPr/>
        </p:nvGraphicFramePr>
        <p:xfrm>
          <a:off x="5143500" y="1571625"/>
          <a:ext cx="15621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Equation" r:id="rId3" imgW="787320" imgH="393480" progId="Equation.DSMT4">
                  <p:embed/>
                </p:oleObj>
              </mc:Choice>
              <mc:Fallback>
                <p:oleObj name="Equation" r:id="rId3" imgW="787320" imgH="39348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1571625"/>
                        <a:ext cx="1562100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88" name="Object 4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219700" y="3252788"/>
          <a:ext cx="128905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Equation" r:id="rId5" imgW="672840" imgH="393480" progId="Equation.DSMT4">
                  <p:embed/>
                </p:oleObj>
              </mc:Choice>
              <mc:Fallback>
                <p:oleObj name="Equation" r:id="rId5" imgW="672840" imgH="39348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3252788"/>
                        <a:ext cx="1289050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89" name="Object 4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731000" y="1597025"/>
          <a:ext cx="7270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Equation" r:id="rId7" imgW="406080" imgH="393480" progId="Equation.DSMT4">
                  <p:embed/>
                </p:oleObj>
              </mc:Choice>
              <mc:Fallback>
                <p:oleObj name="Equation" r:id="rId7" imgW="406080" imgH="39348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0" y="1597025"/>
                        <a:ext cx="727075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90" name="Object 42"/>
          <p:cNvGraphicFramePr>
            <a:graphicFrameLocks noChangeAspect="1"/>
          </p:cNvGraphicFramePr>
          <p:nvPr/>
        </p:nvGraphicFramePr>
        <p:xfrm>
          <a:off x="7426325" y="1524000"/>
          <a:ext cx="127635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Equation" r:id="rId9" imgW="622080" imgH="393480" progId="Equation.DSMT4">
                  <p:embed/>
                </p:oleObj>
              </mc:Choice>
              <mc:Fallback>
                <p:oleObj name="Equation" r:id="rId9" imgW="622080" imgH="39348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6325" y="1524000"/>
                        <a:ext cx="127635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91" name="Object 43"/>
          <p:cNvGraphicFramePr>
            <a:graphicFrameLocks noChangeAspect="1"/>
          </p:cNvGraphicFramePr>
          <p:nvPr/>
        </p:nvGraphicFramePr>
        <p:xfrm>
          <a:off x="6375400" y="2368550"/>
          <a:ext cx="73183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Equation" r:id="rId11" imgW="342720" imgH="393480" progId="Equation.DSMT4">
                  <p:embed/>
                </p:oleObj>
              </mc:Choice>
              <mc:Fallback>
                <p:oleObj name="Equation" r:id="rId11" imgW="342720" imgH="39348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400" y="2368550"/>
                        <a:ext cx="731838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92" name="Object 44"/>
          <p:cNvGraphicFramePr>
            <a:graphicFrameLocks noChangeAspect="1"/>
          </p:cNvGraphicFramePr>
          <p:nvPr/>
        </p:nvGraphicFramePr>
        <p:xfrm>
          <a:off x="6607175" y="3209925"/>
          <a:ext cx="8921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Equation" r:id="rId13" imgW="406080" imgH="393480" progId="Equation.DSMT4">
                  <p:embed/>
                </p:oleObj>
              </mc:Choice>
              <mc:Fallback>
                <p:oleObj name="Equation" r:id="rId13" imgW="406080" imgH="39348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7175" y="3209925"/>
                        <a:ext cx="892175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93" name="Object 45"/>
          <p:cNvGraphicFramePr>
            <a:graphicFrameLocks noChangeAspect="1"/>
          </p:cNvGraphicFramePr>
          <p:nvPr/>
        </p:nvGraphicFramePr>
        <p:xfrm>
          <a:off x="7413625" y="3243263"/>
          <a:ext cx="118427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1" name="Equation" r:id="rId15" imgW="571320" imgH="393480" progId="Equation.DSMT4">
                  <p:embed/>
                </p:oleObj>
              </mc:Choice>
              <mc:Fallback>
                <p:oleObj name="Equation" r:id="rId15" imgW="571320" imgH="39348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25" y="3243263"/>
                        <a:ext cx="1184275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94" name="Object 46"/>
          <p:cNvGraphicFramePr>
            <a:graphicFrameLocks noChangeAspect="1"/>
          </p:cNvGraphicFramePr>
          <p:nvPr/>
        </p:nvGraphicFramePr>
        <p:xfrm>
          <a:off x="6316663" y="4148138"/>
          <a:ext cx="87471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" name="Equation" r:id="rId17" imgW="431640" imgH="393480" progId="Equation.DSMT4">
                  <p:embed/>
                </p:oleObj>
              </mc:Choice>
              <mc:Fallback>
                <p:oleObj name="Equation" r:id="rId17" imgW="431640" imgH="39348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6663" y="4148138"/>
                        <a:ext cx="874712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95" name="Rectangle 47"/>
          <p:cNvSpPr>
            <a:spLocks noChangeArrowheads="1"/>
          </p:cNvSpPr>
          <p:nvPr/>
        </p:nvSpPr>
        <p:spPr bwMode="auto">
          <a:xfrm>
            <a:off x="0" y="1524000"/>
            <a:ext cx="48180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 i="1" dirty="0" smtClean="0">
                <a:latin typeface="Arial" charset="0"/>
              </a:rPr>
              <a:t>          </a:t>
            </a:r>
            <a:r>
              <a:rPr lang="en-US" b="1" i="1" dirty="0" err="1" smtClean="0">
                <a:latin typeface="Arial" charset="0"/>
              </a:rPr>
              <a:t>Muốn</a:t>
            </a:r>
            <a:r>
              <a:rPr lang="en-US" b="1" i="1" dirty="0" smtClean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nhân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một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số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nguyên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với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một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phân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số</a:t>
            </a:r>
            <a:r>
              <a:rPr lang="en-US" b="1" i="1" dirty="0">
                <a:latin typeface="Arial" charset="0"/>
              </a:rPr>
              <a:t> (</a:t>
            </a:r>
            <a:r>
              <a:rPr lang="en-US" b="1" i="1" dirty="0" err="1">
                <a:latin typeface="Arial" charset="0"/>
              </a:rPr>
              <a:t>hoặc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một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phân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số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với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một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số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nguyên</a:t>
            </a:r>
            <a:r>
              <a:rPr lang="en-US" b="1" i="1" dirty="0">
                <a:latin typeface="Arial" charset="0"/>
              </a:rPr>
              <a:t>) </a:t>
            </a:r>
            <a:r>
              <a:rPr lang="en-US" b="1" i="1" dirty="0" err="1">
                <a:latin typeface="Arial" charset="0"/>
              </a:rPr>
              <a:t>ta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nhân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số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nguyên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với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tử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của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phân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số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và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giữ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nguyên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mẫu</a:t>
            </a:r>
            <a:r>
              <a:rPr lang="en-US" b="1" i="1" dirty="0">
                <a:latin typeface="Arial" charset="0"/>
              </a:rPr>
              <a:t>.</a:t>
            </a:r>
          </a:p>
        </p:txBody>
      </p:sp>
      <p:graphicFrame>
        <p:nvGraphicFramePr>
          <p:cNvPr id="78908" name="Object 60"/>
          <p:cNvGraphicFramePr>
            <a:graphicFrameLocks noChangeAspect="1"/>
          </p:cNvGraphicFramePr>
          <p:nvPr/>
        </p:nvGraphicFramePr>
        <p:xfrm>
          <a:off x="655638" y="3048000"/>
          <a:ext cx="358616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" name="Equation" r:id="rId19" imgW="1701720" imgH="393480" progId="Equation.DSMT4">
                  <p:embed/>
                </p:oleObj>
              </mc:Choice>
              <mc:Fallback>
                <p:oleObj name="Equation" r:id="rId19" imgW="1701720" imgH="393480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3048000"/>
                        <a:ext cx="3586162" cy="8096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923" name="Object 75"/>
          <p:cNvGraphicFramePr>
            <a:graphicFrameLocks noChangeAspect="1"/>
          </p:cNvGraphicFramePr>
          <p:nvPr/>
        </p:nvGraphicFramePr>
        <p:xfrm>
          <a:off x="6665913" y="1524000"/>
          <a:ext cx="17922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Equation" r:id="rId21" imgW="838080" imgH="393480" progId="Equation.DSMT4">
                  <p:embed/>
                </p:oleObj>
              </mc:Choice>
              <mc:Fallback>
                <p:oleObj name="Equation" r:id="rId21" imgW="838080" imgH="393480" progId="Equation.DSMT4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5913" y="1524000"/>
                        <a:ext cx="1792287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924" name="Object 76"/>
          <p:cNvGraphicFramePr>
            <a:graphicFrameLocks noChangeAspect="1"/>
          </p:cNvGraphicFramePr>
          <p:nvPr/>
        </p:nvGraphicFramePr>
        <p:xfrm>
          <a:off x="6553200" y="3243263"/>
          <a:ext cx="1749425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name="Equation" r:id="rId23" imgW="863280" imgH="393480" progId="Equation.DSMT4">
                  <p:embed/>
                </p:oleObj>
              </mc:Choice>
              <mc:Fallback>
                <p:oleObj name="Equation" r:id="rId23" imgW="863280" imgH="393480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243263"/>
                        <a:ext cx="1749425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1" name="AutoShape 31"/>
          <p:cNvSpPr>
            <a:spLocks noChangeAspect="1" noChangeArrowheads="1" noTextEdit="1"/>
          </p:cNvSpPr>
          <p:nvPr/>
        </p:nvSpPr>
        <p:spPr bwMode="auto">
          <a:xfrm>
            <a:off x="7416800" y="2562225"/>
            <a:ext cx="812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162" name="Object 42"/>
          <p:cNvGraphicFramePr>
            <a:graphicFrameLocks noChangeAspect="1"/>
          </p:cNvGraphicFramePr>
          <p:nvPr/>
        </p:nvGraphicFramePr>
        <p:xfrm>
          <a:off x="7264400" y="2397125"/>
          <a:ext cx="1346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6" name="Equation" r:id="rId25" imgW="1346040" imgH="812520" progId="Equation.DSMT4">
                  <p:embed/>
                </p:oleObj>
              </mc:Choice>
              <mc:Fallback>
                <p:oleObj name="Equation" r:id="rId25" imgW="1346040" imgH="81252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400" y="2397125"/>
                        <a:ext cx="13462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63" name="Object 43"/>
          <p:cNvGraphicFramePr>
            <a:graphicFrameLocks noChangeAspect="1"/>
          </p:cNvGraphicFramePr>
          <p:nvPr/>
        </p:nvGraphicFramePr>
        <p:xfrm>
          <a:off x="7308850" y="4105275"/>
          <a:ext cx="13843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7" name="Equation" r:id="rId27" imgW="1384200" imgH="812520" progId="Equation.DSMT4">
                  <p:embed/>
                </p:oleObj>
              </mc:Choice>
              <mc:Fallback>
                <p:oleObj name="Equation" r:id="rId27" imgW="1384200" imgH="81252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4105275"/>
                        <a:ext cx="13843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0" y="0"/>
            <a:ext cx="9144000" cy="485775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FF00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700" dirty="0" err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700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7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84     </a:t>
            </a:r>
            <a:r>
              <a:rPr lang="en-US" sz="2700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PHÉP NHÂN PHÂN SỐ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581400" y="4876800"/>
            <a:ext cx="4800600" cy="1587912"/>
            <a:chOff x="2514600" y="4889088"/>
            <a:chExt cx="4800600" cy="1587912"/>
          </a:xfrm>
        </p:grpSpPr>
        <p:sp>
          <p:nvSpPr>
            <p:cNvPr id="29" name="Cloud Callout 28"/>
            <p:cNvSpPr/>
            <p:nvPr/>
          </p:nvSpPr>
          <p:spPr>
            <a:xfrm>
              <a:off x="2514600" y="4889088"/>
              <a:ext cx="4800600" cy="1587912"/>
            </a:xfrm>
            <a:prstGeom prst="cloudCallout">
              <a:avLst>
                <a:gd name="adj1" fmla="val -47906"/>
                <a:gd name="adj2" fmla="val 61568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 Box 62"/>
            <p:cNvSpPr txBox="1">
              <a:spLocks noChangeArrowheads="1"/>
            </p:cNvSpPr>
            <p:nvPr/>
          </p:nvSpPr>
          <p:spPr bwMode="auto">
            <a:xfrm>
              <a:off x="3124200" y="5048071"/>
              <a:ext cx="38862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indent="342900">
                <a:spcBef>
                  <a:spcPct val="50000"/>
                </a:spcBef>
              </a:pPr>
              <a:r>
                <a:rPr lang="en-US" b="1" i="1" dirty="0" err="1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i="1" dirty="0" err="1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i="1" dirty="0" err="1">
                  <a:latin typeface="Arial" pitchFamily="34" charset="0"/>
                  <a:cs typeface="Arial" pitchFamily="34" charset="0"/>
                </a:rPr>
                <a:t>nhận</a:t>
              </a:r>
              <a:r>
                <a:rPr lang="en-US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i="1" dirty="0" err="1">
                  <a:latin typeface="Arial" pitchFamily="34" charset="0"/>
                  <a:cs typeface="Arial" pitchFamily="34" charset="0"/>
                </a:rPr>
                <a:t>xét</a:t>
              </a:r>
              <a:r>
                <a:rPr lang="en-US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i="1" dirty="0" err="1">
                  <a:latin typeface="Arial" pitchFamily="34" charset="0"/>
                  <a:cs typeface="Arial" pitchFamily="34" charset="0"/>
                </a:rPr>
                <a:t>gì</a:t>
              </a:r>
              <a:r>
                <a:rPr lang="en-US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i="1" dirty="0" err="1">
                  <a:latin typeface="Arial" pitchFamily="34" charset="0"/>
                  <a:cs typeface="Arial" pitchFamily="34" charset="0"/>
                </a:rPr>
                <a:t>khi</a:t>
              </a:r>
              <a:r>
                <a:rPr lang="en-US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i="1" dirty="0" err="1">
                  <a:latin typeface="Arial" pitchFamily="34" charset="0"/>
                  <a:cs typeface="Arial" pitchFamily="34" charset="0"/>
                </a:rPr>
                <a:t>nhân</a:t>
              </a:r>
              <a:r>
                <a:rPr lang="en-US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i="1" dirty="0" err="1">
                  <a:latin typeface="Arial" pitchFamily="34" charset="0"/>
                  <a:cs typeface="Arial" pitchFamily="34" charset="0"/>
                </a:rPr>
                <a:t>một</a:t>
              </a:r>
              <a:r>
                <a:rPr lang="en-US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i="1" dirty="0" err="1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i="1" dirty="0" err="1">
                  <a:latin typeface="Arial" pitchFamily="34" charset="0"/>
                  <a:cs typeface="Arial" pitchFamily="34" charset="0"/>
                </a:rPr>
                <a:t>nguyên</a:t>
              </a:r>
              <a:r>
                <a:rPr lang="en-US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i="1" dirty="0" err="1">
                  <a:latin typeface="Arial" pitchFamily="34" charset="0"/>
                  <a:cs typeface="Arial" pitchFamily="34" charset="0"/>
                </a:rPr>
                <a:t>với</a:t>
              </a:r>
              <a:r>
                <a:rPr lang="en-US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i="1" dirty="0" err="1">
                  <a:latin typeface="Arial" pitchFamily="34" charset="0"/>
                  <a:cs typeface="Arial" pitchFamily="34" charset="0"/>
                </a:rPr>
                <a:t>một</a:t>
              </a:r>
              <a:r>
                <a:rPr lang="en-US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i="1" dirty="0" err="1">
                  <a:latin typeface="Arial" pitchFamily="34" charset="0"/>
                  <a:cs typeface="Arial" pitchFamily="34" charset="0"/>
                </a:rPr>
                <a:t>phân</a:t>
              </a:r>
              <a:r>
                <a:rPr lang="en-US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i="1" dirty="0" err="1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b="1" i="1" dirty="0">
                  <a:latin typeface="Arial" pitchFamily="34" charset="0"/>
                  <a:cs typeface="Arial" pitchFamily="34" charset="0"/>
                </a:rPr>
                <a:t>? </a:t>
              </a:r>
              <a:r>
                <a:rPr lang="en-US" b="1" i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b="1" i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Hoặc</a:t>
              </a:r>
              <a:r>
                <a:rPr lang="en-US" b="1" i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i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khi</a:t>
              </a:r>
              <a:r>
                <a:rPr lang="en-US" b="1" i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i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nhân</a:t>
              </a:r>
              <a:r>
                <a:rPr lang="en-US" b="1" i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1 </a:t>
              </a:r>
              <a:r>
                <a:rPr lang="en-US" b="1" i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phân</a:t>
              </a:r>
              <a:r>
                <a:rPr lang="en-US" b="1" i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i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b="1" i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i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với</a:t>
              </a:r>
              <a:r>
                <a:rPr lang="en-US" b="1" i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1 </a:t>
              </a:r>
              <a:r>
                <a:rPr lang="en-US" b="1" i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b="1" i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i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nguyên</a:t>
              </a:r>
              <a:r>
                <a:rPr lang="en-US" b="1" i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</p:grp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5181600" y="623455"/>
            <a:ext cx="41148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*</a:t>
            </a:r>
            <a:r>
              <a:rPr lang="en-US" sz="24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0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8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78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78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78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78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78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78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85" grpId="0"/>
      <p:bldP spid="788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67" name="Object 3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810000" y="1094515"/>
          <a:ext cx="158432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Equation" r:id="rId3" imgW="723600" imgH="393480" progId="Equation.DSMT4">
                  <p:embed/>
                </p:oleObj>
              </mc:Choice>
              <mc:Fallback>
                <p:oleObj name="Equation" r:id="rId3" imgW="723600" imgH="39348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094515"/>
                        <a:ext cx="1584325" cy="862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68" name="Object 3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400800" y="1059875"/>
          <a:ext cx="1195387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Equation" r:id="rId5" imgW="545760" imgH="393480" progId="Equation.DSMT4">
                  <p:embed/>
                </p:oleObj>
              </mc:Choice>
              <mc:Fallback>
                <p:oleObj name="Equation" r:id="rId5" imgW="545760" imgH="39348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059875"/>
                        <a:ext cx="1195387" cy="862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Rectangle 33"/>
          <p:cNvGraphicFramePr>
            <a:graphicFrameLocks/>
          </p:cNvGraphicFramePr>
          <p:nvPr/>
        </p:nvGraphicFramePr>
        <p:xfrm>
          <a:off x="10345738" y="3962400"/>
          <a:ext cx="14382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Equation" r:id="rId7" imgW="0" imgH="0" progId="Equation.DSMT4">
                  <p:embed/>
                </p:oleObj>
              </mc:Choice>
              <mc:Fallback>
                <p:oleObj name="Equation" r:id="rId7" imgW="0" imgH="0" progId="Equation.DSMT4">
                  <p:embed/>
                  <p:pic>
                    <p:nvPicPr>
                      <p:cNvPr id="0" name="Rectangle 3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45738" y="3962400"/>
                        <a:ext cx="143827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73" name="Text Box 37"/>
          <p:cNvSpPr txBox="1">
            <a:spLocks noChangeArrowheads="1"/>
          </p:cNvSpPr>
          <p:nvPr/>
        </p:nvSpPr>
        <p:spPr bwMode="auto">
          <a:xfrm>
            <a:off x="1066800" y="450275"/>
            <a:ext cx="685800" cy="52322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VNI-Times" pitchFamily="2" charset="0"/>
              </a:rPr>
              <a:t>?4</a:t>
            </a:r>
          </a:p>
        </p:txBody>
      </p:sp>
      <p:graphicFrame>
        <p:nvGraphicFramePr>
          <p:cNvPr id="91176" name="Object 40"/>
          <p:cNvGraphicFramePr>
            <a:graphicFrameLocks noChangeAspect="1"/>
          </p:cNvGraphicFramePr>
          <p:nvPr/>
        </p:nvGraphicFramePr>
        <p:xfrm>
          <a:off x="1323975" y="1151665"/>
          <a:ext cx="1757363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Equation" r:id="rId8" imgW="749160" imgH="393480" progId="Equation.DSMT4">
                  <p:embed/>
                </p:oleObj>
              </mc:Choice>
              <mc:Fallback>
                <p:oleObj name="Equation" r:id="rId8" imgW="749160" imgH="39348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975" y="1151665"/>
                        <a:ext cx="1757363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7163" y="2611438"/>
            <a:ext cx="3965575" cy="3303587"/>
          </a:xfrm>
          <a:prstGeom prst="rect">
            <a:avLst/>
          </a:prstGeom>
          <a:noFill/>
        </p:spPr>
      </p:pic>
      <p:pic>
        <p:nvPicPr>
          <p:cNvPr id="43012" name="Picture 4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613" y="3617913"/>
            <a:ext cx="5554662" cy="1189037"/>
          </a:xfrm>
          <a:prstGeom prst="rect">
            <a:avLst/>
          </a:prstGeom>
          <a:noFill/>
        </p:spPr>
      </p:pic>
      <p:pic>
        <p:nvPicPr>
          <p:cNvPr id="43013" name="Picture 5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3" y="3903663"/>
            <a:ext cx="4708525" cy="2297112"/>
          </a:xfrm>
          <a:prstGeom prst="rect">
            <a:avLst/>
          </a:prstGeom>
          <a:noFill/>
        </p:spPr>
      </p:pic>
      <p:pic>
        <p:nvPicPr>
          <p:cNvPr id="43014" name="Picture 6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6613" y="2165350"/>
            <a:ext cx="5246687" cy="2435225"/>
          </a:xfrm>
          <a:prstGeom prst="rect">
            <a:avLst/>
          </a:prstGeom>
          <a:noFill/>
        </p:spPr>
      </p:pic>
      <p:pic>
        <p:nvPicPr>
          <p:cNvPr id="43015" name="Picture 7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8" y="3525838"/>
            <a:ext cx="2160587" cy="1474787"/>
          </a:xfrm>
          <a:prstGeom prst="rect">
            <a:avLst/>
          </a:prstGeom>
          <a:noFill/>
        </p:spPr>
      </p:pic>
      <p:pic>
        <p:nvPicPr>
          <p:cNvPr id="9" name="Picture 11" descr="Ghi_nhí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50248" y="152400"/>
            <a:ext cx="6248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hlinkClick r:id="rId8" action="ppaction://hlinksldjump"/>
          </p:cNvPr>
          <p:cNvSpPr/>
          <p:nvPr/>
        </p:nvSpPr>
        <p:spPr>
          <a:xfrm>
            <a:off x="8458200" y="6324600"/>
            <a:ext cx="685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576</Words>
  <Application>Microsoft Office PowerPoint</Application>
  <PresentationFormat>On-screen Show 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Hướng dẫn về nhà </vt:lpstr>
    </vt:vector>
  </TitlesOfParts>
  <Company>Mr.Kenz Production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trannamdt1</dc:creator>
  <cp:lastModifiedBy>AutoBVT</cp:lastModifiedBy>
  <cp:revision>116</cp:revision>
  <dcterms:created xsi:type="dcterms:W3CDTF">2016-03-02T14:50:20Z</dcterms:created>
  <dcterms:modified xsi:type="dcterms:W3CDTF">2018-02-25T09:37:10Z</dcterms:modified>
</cp:coreProperties>
</file>